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8" r:id="rId2"/>
    <p:sldId id="286" r:id="rId3"/>
    <p:sldId id="287" r:id="rId4"/>
    <p:sldId id="288" r:id="rId5"/>
    <p:sldId id="374" r:id="rId6"/>
    <p:sldId id="375" r:id="rId7"/>
    <p:sldId id="308" r:id="rId8"/>
    <p:sldId id="360" r:id="rId9"/>
    <p:sldId id="362" r:id="rId10"/>
    <p:sldId id="319" r:id="rId11"/>
    <p:sldId id="307" r:id="rId12"/>
    <p:sldId id="302" r:id="rId13"/>
    <p:sldId id="303" r:id="rId14"/>
    <p:sldId id="376" r:id="rId15"/>
    <p:sldId id="363" r:id="rId16"/>
    <p:sldId id="310" r:id="rId17"/>
    <p:sldId id="311" r:id="rId18"/>
    <p:sldId id="312" r:id="rId19"/>
    <p:sldId id="377" r:id="rId20"/>
    <p:sldId id="391" r:id="rId21"/>
    <p:sldId id="323" r:id="rId22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4" autoAdjust="0"/>
  </p:normalViewPr>
  <p:slideViewPr>
    <p:cSldViewPr snapToGrid="0">
      <p:cViewPr>
        <p:scale>
          <a:sx n="118" d="100"/>
          <a:sy n="118" d="100"/>
        </p:scale>
        <p:origin x="-27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45473222608659E-2"/>
          <c:y val="3.2154964844425912E-2"/>
          <c:w val="0.90844093346957455"/>
          <c:h val="0.779179762775654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пшеница 4 класс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3.3670027719004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019807599534608E-2"/>
                  <c:y val="3.5914696233605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049518998836521E-3"/>
                  <c:y val="3.142535920440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033012665891009E-3"/>
                  <c:y val="3.3670027719005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9400</c:v>
                </c:pt>
                <c:pt idx="1">
                  <c:v>8828</c:v>
                </c:pt>
                <c:pt idx="2">
                  <c:v>6905</c:v>
                </c:pt>
                <c:pt idx="3">
                  <c:v>9956</c:v>
                </c:pt>
                <c:pt idx="4">
                  <c:v>15500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Карбамид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48586914440573E-3"/>
                  <c:y val="-2.364066193853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8586914440573E-3"/>
                  <c:y val="-2.127659574468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943476577622919E-3"/>
                  <c:y val="2.127659574468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15500</c:v>
                </c:pt>
                <c:pt idx="1">
                  <c:v>12800</c:v>
                </c:pt>
                <c:pt idx="2">
                  <c:v>11800</c:v>
                </c:pt>
                <c:pt idx="3">
                  <c:v>17600</c:v>
                </c:pt>
                <c:pt idx="4">
                  <c:v>19040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Ам. Селитра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0099037997673041E-3"/>
                  <c:y val="-1.571267960220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131629887727449E-2"/>
                  <c:y val="3.309692671394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97173828881146E-3"/>
                  <c:y val="-3.309692671394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13400</c:v>
                </c:pt>
                <c:pt idx="1">
                  <c:v>12500</c:v>
                </c:pt>
                <c:pt idx="2">
                  <c:v>10300</c:v>
                </c:pt>
                <c:pt idx="3">
                  <c:v>14064</c:v>
                </c:pt>
                <c:pt idx="4">
                  <c:v>14400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NPK 15:15:15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097173828881146E-3"/>
                  <c:y val="-2.127659574468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Лист1!$E$3:$E$7</c:f>
              <c:numCache>
                <c:formatCode>General</c:formatCode>
                <c:ptCount val="5"/>
                <c:pt idx="0">
                  <c:v>18680</c:v>
                </c:pt>
                <c:pt idx="1">
                  <c:v>18000</c:v>
                </c:pt>
                <c:pt idx="2">
                  <c:v>14986</c:v>
                </c:pt>
                <c:pt idx="3">
                  <c:v>19800</c:v>
                </c:pt>
                <c:pt idx="4">
                  <c:v>23820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665984"/>
        <c:axId val="98667520"/>
      </c:lineChart>
      <c:catAx>
        <c:axId val="9866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8667520"/>
        <c:crosses val="autoZero"/>
        <c:auto val="1"/>
        <c:lblAlgn val="ctr"/>
        <c:lblOffset val="100"/>
        <c:noMultiLvlLbl val="0"/>
      </c:catAx>
      <c:valAx>
        <c:axId val="986675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1200"/>
            </a:pPr>
            <a:endParaRPr lang="ru-RU"/>
          </a:p>
        </c:txPr>
        <c:crossAx val="98665984"/>
        <c:crosses val="autoZero"/>
        <c:crossBetween val="between"/>
      </c:valAx>
      <c:spPr>
        <a:noFill/>
        <a:ln w="6350"/>
      </c:spPr>
    </c:plotArea>
    <c:legend>
      <c:legendPos val="b"/>
      <c:layout>
        <c:manualLayout>
          <c:xMode val="edge"/>
          <c:yMode val="edge"/>
          <c:x val="2.9747655491074453E-2"/>
          <c:y val="0.90143907996163208"/>
          <c:w val="0.92481552299656389"/>
          <c:h val="5.8156886775561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40" baseline="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24223-E403-418C-856E-04CE9726C2D1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D27E0-6C73-469E-9868-004E334E9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D27E0-6C73-469E-9868-004E334E94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1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2438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64B84-F753-4F83-A1B8-BBBF800BE8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8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2438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32114-3F42-47AB-A5BA-B315F4A4512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3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2438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32114-3F42-47AB-A5BA-B315F4A4512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3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2438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32114-3F42-47AB-A5BA-B315F4A4512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3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1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7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1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5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9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544225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108844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3pPr>
            <a:lvl4pPr marL="1632674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4pPr>
            <a:lvl5pPr marL="2176899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5pPr>
            <a:lvl6pPr marL="272112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6pPr>
            <a:lvl7pPr marL="3265348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7pPr>
            <a:lvl8pPr marL="380957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8pPr>
            <a:lvl9pPr marL="4353797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5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7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225" indent="0">
              <a:buNone/>
              <a:defRPr sz="2399" b="1"/>
            </a:lvl2pPr>
            <a:lvl3pPr marL="1088449" indent="0">
              <a:buNone/>
              <a:defRPr sz="2099" b="1"/>
            </a:lvl3pPr>
            <a:lvl4pPr marL="1632674" indent="0">
              <a:buNone/>
              <a:defRPr sz="1899" b="1"/>
            </a:lvl4pPr>
            <a:lvl5pPr marL="2176899" indent="0">
              <a:buNone/>
              <a:defRPr sz="1899" b="1"/>
            </a:lvl5pPr>
            <a:lvl6pPr marL="2721123" indent="0">
              <a:buNone/>
              <a:defRPr sz="1899" b="1"/>
            </a:lvl6pPr>
            <a:lvl7pPr marL="3265348" indent="0">
              <a:buNone/>
              <a:defRPr sz="1899" b="1"/>
            </a:lvl7pPr>
            <a:lvl8pPr marL="3809573" indent="0">
              <a:buNone/>
              <a:defRPr sz="1899" b="1"/>
            </a:lvl8pPr>
            <a:lvl9pPr marL="4353797" indent="0">
              <a:buNone/>
              <a:defRPr sz="18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225" indent="0">
              <a:buNone/>
              <a:defRPr sz="2399" b="1"/>
            </a:lvl2pPr>
            <a:lvl3pPr marL="1088449" indent="0">
              <a:buNone/>
              <a:defRPr sz="2099" b="1"/>
            </a:lvl3pPr>
            <a:lvl4pPr marL="1632674" indent="0">
              <a:buNone/>
              <a:defRPr sz="1899" b="1"/>
            </a:lvl4pPr>
            <a:lvl5pPr marL="2176899" indent="0">
              <a:buNone/>
              <a:defRPr sz="1899" b="1"/>
            </a:lvl5pPr>
            <a:lvl6pPr marL="2721123" indent="0">
              <a:buNone/>
              <a:defRPr sz="1899" b="1"/>
            </a:lvl6pPr>
            <a:lvl7pPr marL="3265348" indent="0">
              <a:buNone/>
              <a:defRPr sz="1899" b="1"/>
            </a:lvl7pPr>
            <a:lvl8pPr marL="3809573" indent="0">
              <a:buNone/>
              <a:defRPr sz="1899" b="1"/>
            </a:lvl8pPr>
            <a:lvl9pPr marL="4353797" indent="0">
              <a:buNone/>
              <a:defRPr sz="18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4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5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2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99"/>
            </a:lvl1pPr>
            <a:lvl2pPr marL="544225" indent="0">
              <a:buNone/>
              <a:defRPr sz="1400"/>
            </a:lvl2pPr>
            <a:lvl3pPr marL="1088449" indent="0">
              <a:buNone/>
              <a:defRPr sz="1200"/>
            </a:lvl3pPr>
            <a:lvl4pPr marL="1632674" indent="0">
              <a:buNone/>
              <a:defRPr sz="1100"/>
            </a:lvl4pPr>
            <a:lvl5pPr marL="2176899" indent="0">
              <a:buNone/>
              <a:defRPr sz="1100"/>
            </a:lvl5pPr>
            <a:lvl6pPr marL="2721123" indent="0">
              <a:buNone/>
              <a:defRPr sz="1100"/>
            </a:lvl6pPr>
            <a:lvl7pPr marL="3265348" indent="0">
              <a:buNone/>
              <a:defRPr sz="1100"/>
            </a:lvl7pPr>
            <a:lvl8pPr marL="3809573" indent="0">
              <a:buNone/>
              <a:defRPr sz="1100"/>
            </a:lvl8pPr>
            <a:lvl9pPr marL="435379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99"/>
            </a:lvl1pPr>
            <a:lvl2pPr marL="544225" indent="0">
              <a:buNone/>
              <a:defRPr sz="3299"/>
            </a:lvl2pPr>
            <a:lvl3pPr marL="1088449" indent="0">
              <a:buNone/>
              <a:defRPr sz="2899"/>
            </a:lvl3pPr>
            <a:lvl4pPr marL="1632674" indent="0">
              <a:buNone/>
              <a:defRPr sz="2399"/>
            </a:lvl4pPr>
            <a:lvl5pPr marL="2176899" indent="0">
              <a:buNone/>
              <a:defRPr sz="2399"/>
            </a:lvl5pPr>
            <a:lvl6pPr marL="2721123" indent="0">
              <a:buNone/>
              <a:defRPr sz="2399"/>
            </a:lvl6pPr>
            <a:lvl7pPr marL="3265348" indent="0">
              <a:buNone/>
              <a:defRPr sz="2399"/>
            </a:lvl7pPr>
            <a:lvl8pPr marL="3809573" indent="0">
              <a:buNone/>
              <a:defRPr sz="2399"/>
            </a:lvl8pPr>
            <a:lvl9pPr marL="4353797" indent="0">
              <a:buNone/>
              <a:defRPr sz="2399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99"/>
            </a:lvl1pPr>
            <a:lvl2pPr marL="544225" indent="0">
              <a:buNone/>
              <a:defRPr sz="1400"/>
            </a:lvl2pPr>
            <a:lvl3pPr marL="1088449" indent="0">
              <a:buNone/>
              <a:defRPr sz="1200"/>
            </a:lvl3pPr>
            <a:lvl4pPr marL="1632674" indent="0">
              <a:buNone/>
              <a:defRPr sz="1100"/>
            </a:lvl4pPr>
            <a:lvl5pPr marL="2176899" indent="0">
              <a:buNone/>
              <a:defRPr sz="1100"/>
            </a:lvl5pPr>
            <a:lvl6pPr marL="2721123" indent="0">
              <a:buNone/>
              <a:defRPr sz="1100"/>
            </a:lvl6pPr>
            <a:lvl7pPr marL="3265348" indent="0">
              <a:buNone/>
              <a:defRPr sz="1100"/>
            </a:lvl7pPr>
            <a:lvl8pPr marL="3809573" indent="0">
              <a:buNone/>
              <a:defRPr sz="1100"/>
            </a:lvl8pPr>
            <a:lvl9pPr marL="435379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2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9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5pPr>
      <a:lvl6pPr marL="544225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6pPr>
      <a:lvl7pPr marL="1088449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7pPr>
      <a:lvl8pPr marL="1632674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8pPr>
      <a:lvl9pPr marL="2176899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9pPr>
    </p:titleStyle>
    <p:bodyStyle>
      <a:lvl1pPr marL="408169" indent="-40816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66" indent="-3401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62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86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49011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2993236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46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685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91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69" y="1070656"/>
            <a:ext cx="10815931" cy="5787343"/>
          </a:xfrm>
          <a:prstGeom prst="rect">
            <a:avLst/>
          </a:prstGeom>
        </p:spPr>
      </p:pic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1861438" y="2412014"/>
            <a:ext cx="98451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Зональная агрономическая</a:t>
            </a:r>
          </a:p>
          <a:p>
            <a:pPr algn="ctr" eaLnBrk="1" hangingPunct="1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конференция по проведению </a:t>
            </a:r>
          </a:p>
          <a:p>
            <a:pPr algn="ctr" eaLnBrk="1" hangingPunct="1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весенних полевых работ в 2021 году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332533" y="60673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Бакалинский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район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2"/>
          <p:cNvSpPr>
            <a:spLocks noChangeArrowheads="1"/>
          </p:cNvSpPr>
          <p:nvPr/>
        </p:nvSpPr>
        <p:spPr bwMode="auto">
          <a:xfrm>
            <a:off x="1524133" y="116727"/>
            <a:ext cx="9457632" cy="7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999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999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21203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688" y="337317"/>
            <a:ext cx="11809312" cy="417718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ИСПОЛЬЗОВАНИЕ   ПАШНИ</a:t>
            </a:r>
            <a:endParaRPr lang="ru-RU" sz="2000" b="1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90284"/>
              </p:ext>
            </p:extLst>
          </p:nvPr>
        </p:nvGraphicFramePr>
        <p:xfrm>
          <a:off x="1093693" y="1061535"/>
          <a:ext cx="10865225" cy="5729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04"/>
                <a:gridCol w="2120309"/>
                <a:gridCol w="1210235"/>
                <a:gridCol w="932330"/>
                <a:gridCol w="1120588"/>
                <a:gridCol w="788894"/>
                <a:gridCol w="1004047"/>
                <a:gridCol w="1111623"/>
                <a:gridCol w="1013012"/>
                <a:gridCol w="1299883"/>
              </a:tblGrid>
              <a:tr h="384100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районов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Сельскохозяй-ственные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угодья, тыс.</a:t>
                      </a: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Площади пашни, тыс. га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Распаханность, %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ВКХ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 том числе в ЛПХ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Росреестру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структуре МР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Разница +/-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Росреестру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структуре МР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Разница +/-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Аургазинский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153,1</a:t>
                      </a: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Бакалинский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123,5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79,5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+10,2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+ 2,3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Гафурийский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88,2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+ 4,2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Дюртюлинский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109,4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Илишевский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142,2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+3,9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Ишимбайский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109,2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Кармаскалинский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Кушнаренковский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- 0,4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Уфимский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107,5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58,9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Чекмагушевский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138,9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90,4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90,4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Шаранский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97,3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+ 5,1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0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Республике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7325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3662,2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3275,9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- 386,3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9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8" y="179293"/>
            <a:ext cx="11340353" cy="653143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 ПРЕДОСТАВЛЕНИИ ДАННЫХ ДЛЯ ЗАПОЛНЕНИЯ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ЕФИС ЗСН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ЯРОВЫМ 2020 ГОДА.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929662"/>
              </p:ext>
            </p:extLst>
          </p:nvPr>
        </p:nvGraphicFramePr>
        <p:xfrm>
          <a:off x="636494" y="1073970"/>
          <a:ext cx="11555506" cy="549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653553"/>
                <a:gridCol w="4258235"/>
                <a:gridCol w="2259106"/>
                <a:gridCol w="1775012"/>
              </a:tblGrid>
              <a:tr h="73916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районов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сельхозугодий по данным </a:t>
                      </a:r>
                      <a:r>
                        <a:rPr lang="ru-RU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Росреестра</a:t>
                      </a: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(все категории земель), тыс. га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оцифровки</a:t>
                      </a:r>
                      <a:r>
                        <a:rPr lang="ru-RU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2020 год, тыс. га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оцифровки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203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err="1" smtClean="0"/>
                        <a:t>Аургазинский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153,1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122,9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80,0</a:t>
                      </a:r>
                      <a:endParaRPr lang="ru-RU" sz="2000" b="0" dirty="0"/>
                    </a:p>
                  </a:txBody>
                  <a:tcPr/>
                </a:tc>
              </a:tr>
              <a:tr h="37203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err="1" smtClean="0"/>
                        <a:t>Бакалинский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123,5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smtClean="0"/>
                        <a:t>93,3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75,5</a:t>
                      </a:r>
                      <a:endParaRPr lang="ru-RU" sz="2000" b="0" dirty="0"/>
                    </a:p>
                  </a:txBody>
                  <a:tcPr/>
                </a:tc>
              </a:tr>
              <a:tr h="37325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err="1" smtClean="0"/>
                        <a:t>Гафурийский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88,2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25,5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28,9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325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err="1" smtClean="0"/>
                        <a:t>Дюртюлинский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109,4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66,5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60,8</a:t>
                      </a:r>
                      <a:endParaRPr lang="ru-RU" sz="2000" b="0" dirty="0"/>
                    </a:p>
                  </a:txBody>
                  <a:tcPr/>
                </a:tc>
              </a:tr>
              <a:tr h="37325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err="1" smtClean="0"/>
                        <a:t>Илишевский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142,2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92,7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65,2</a:t>
                      </a:r>
                      <a:endParaRPr lang="ru-RU" sz="2000" b="0" dirty="0"/>
                    </a:p>
                  </a:txBody>
                  <a:tcPr/>
                </a:tc>
              </a:tr>
              <a:tr h="37325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err="1" smtClean="0"/>
                        <a:t>Ишимбайский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109,2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91,1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83,4</a:t>
                      </a:r>
                      <a:endParaRPr lang="ru-RU" sz="2000" b="0" dirty="0"/>
                    </a:p>
                  </a:txBody>
                  <a:tcPr/>
                </a:tc>
              </a:tr>
              <a:tr h="37325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err="1" smtClean="0"/>
                        <a:t>Кармаскалинский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125,7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105,3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83,7</a:t>
                      </a:r>
                      <a:endParaRPr lang="ru-RU" sz="2000" b="0" dirty="0"/>
                    </a:p>
                  </a:txBody>
                  <a:tcPr/>
                </a:tc>
              </a:tr>
              <a:tr h="37325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err="1" smtClean="0"/>
                        <a:t>Кушнаренковский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133,7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91,8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68,6</a:t>
                      </a:r>
                      <a:endParaRPr lang="ru-RU" sz="2000" b="0" dirty="0"/>
                    </a:p>
                  </a:txBody>
                  <a:tcPr/>
                </a:tc>
              </a:tr>
              <a:tr h="37325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Уфимский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107,5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71,6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66,6</a:t>
                      </a:r>
                      <a:endParaRPr lang="ru-RU" sz="2000" b="0" dirty="0"/>
                    </a:p>
                  </a:txBody>
                  <a:tcPr/>
                </a:tc>
              </a:tr>
              <a:tr h="37325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err="1" smtClean="0"/>
                        <a:t>Чекмагушевский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138,9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115,1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82,6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325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Шаранский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97,3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38,5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39,5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3250"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республике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7325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3947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54,5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27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08085" y="304800"/>
            <a:ext cx="8229600" cy="40466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5pPr>
            <a:lvl6pPr marL="544225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6pPr>
            <a:lvl7pPr marL="1088449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7pPr>
            <a:lvl8pPr marL="1632674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8pPr>
            <a:lvl9pPr marL="2176899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Качественные показатели семян за 2021 год</a:t>
            </a:r>
            <a:endParaRPr lang="ru-RU" sz="2000" b="1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53107"/>
              </p:ext>
            </p:extLst>
          </p:nvPr>
        </p:nvGraphicFramePr>
        <p:xfrm>
          <a:off x="262219" y="1111617"/>
          <a:ext cx="11858065" cy="5746386"/>
        </p:xfrm>
        <a:graphic>
          <a:graphicData uri="http://schemas.openxmlformats.org/drawingml/2006/table">
            <a:tbl>
              <a:tblPr/>
              <a:tblGrid>
                <a:gridCol w="668822"/>
                <a:gridCol w="2414310"/>
                <a:gridCol w="1307958"/>
                <a:gridCol w="1463697"/>
                <a:gridCol w="1463697"/>
                <a:gridCol w="1612187"/>
                <a:gridCol w="1463697"/>
                <a:gridCol w="1463697"/>
              </a:tblGrid>
              <a:tr h="906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районов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Потребность в семенах на яровой сев, тонн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проверенных семян, %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 качественных семян, тонн 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Обеспеченность  семенами, соответствующих ГОСТу, %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сертифицированных семеноводческих хозяйств, ед.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Произведено семян для реализации на сторону, тонн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Аургазинский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6510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Бакалинский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6064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Гафурийский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2596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Дюртюлинский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6993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Илишевский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10881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Ишимбайский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Кармаскалинский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5957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Кушнаренковский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Уфимский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Чекмагушевский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7982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Шаранский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5247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зоне</a:t>
                      </a:r>
                    </a:p>
                  </a:txBody>
                  <a:tcPr marL="4259" marR="4259" marT="567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62584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23395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2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59" marR="4259" marT="567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республике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289 302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239 922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47 528</a:t>
                      </a:r>
                    </a:p>
                  </a:txBody>
                  <a:tcPr marL="4259" marR="4259" marT="567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85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15662" y="322730"/>
            <a:ext cx="8229600" cy="40466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5pPr>
            <a:lvl6pPr marL="544225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6pPr>
            <a:lvl7pPr marL="1088449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7pPr>
            <a:lvl8pPr marL="1632674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8pPr>
            <a:lvl9pPr marL="2176899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Информация по семенам за 2020 год</a:t>
            </a:r>
            <a:endParaRPr lang="ru-RU" sz="2000" b="1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01987"/>
              </p:ext>
            </p:extLst>
          </p:nvPr>
        </p:nvGraphicFramePr>
        <p:xfrm>
          <a:off x="349621" y="1219199"/>
          <a:ext cx="11698941" cy="5334000"/>
        </p:xfrm>
        <a:graphic>
          <a:graphicData uri="http://schemas.openxmlformats.org/drawingml/2006/table">
            <a:tbl>
              <a:tblPr/>
              <a:tblGrid>
                <a:gridCol w="652569"/>
                <a:gridCol w="2728628"/>
                <a:gridCol w="2079436"/>
                <a:gridCol w="2079436"/>
                <a:gridCol w="2079436"/>
                <a:gridCol w="2079436"/>
              </a:tblGrid>
              <a:tr h="862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районов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элиты, га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элитных посевов, %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Получено субсидий на элиту, тыс. рублей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высеянных семян РС5 и массовой репродукций, га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Аургазинский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Бакалинский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Гафурийский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Дюртюлинский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Илишевский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Ишимбайский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Кармаскалинский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Кушнаренковский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Уфимский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6231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Чекмагушевский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Шаранский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15349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20" marR="6920" marT="69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зоне</a:t>
                      </a:r>
                    </a:p>
                  </a:txBody>
                  <a:tcPr marL="6920" marR="6920" marT="69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159330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49650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39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920" marR="6920" marT="69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республике</a:t>
                      </a:r>
                    </a:p>
                  </a:txBody>
                  <a:tcPr marL="6920" marR="6920" marT="69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281350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137000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124567</a:t>
                      </a:r>
                    </a:p>
                  </a:txBody>
                  <a:tcPr marL="6920" marR="6920" marT="69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2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7E24-CC93-4F94-BE64-A17A9798E3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10434"/>
              </p:ext>
            </p:extLst>
          </p:nvPr>
        </p:nvGraphicFramePr>
        <p:xfrm>
          <a:off x="546842" y="1073102"/>
          <a:ext cx="11483788" cy="5696604"/>
        </p:xfrm>
        <a:graphic>
          <a:graphicData uri="http://schemas.openxmlformats.org/drawingml/2006/table">
            <a:tbl>
              <a:tblPr/>
              <a:tblGrid>
                <a:gridCol w="583021"/>
                <a:gridCol w="2554626"/>
                <a:gridCol w="1443317"/>
                <a:gridCol w="1532965"/>
                <a:gridCol w="1444152"/>
                <a:gridCol w="1305309"/>
                <a:gridCol w="1310199"/>
                <a:gridCol w="1310199"/>
              </a:tblGrid>
              <a:tr h="504462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№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Наименование районов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Накопление минеральных удобрений в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действующем веществе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93496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План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на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12.03.2020 г тонн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на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12.03.2021 г тонн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884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кг на 1 га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4234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2021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74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Чекмагушевский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Аургазинский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Кармаскалинский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Илишевский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Бакалинский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Дюртюлинский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Кушнаренковский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Гафурийский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Уфимский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Ишимбайский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Шаранский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45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 Т О Г О по зоне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745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 республике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46896 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745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 Российской Федерации, млн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13530" y="2151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Arial"/>
              </a:rPr>
              <a:t>НАКОПЛЕНИЕ МИНЕРАЛЬНЫХ УДОБРЕНИЙ   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18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 title="дат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810041"/>
              </p:ext>
            </p:extLst>
          </p:nvPr>
        </p:nvGraphicFramePr>
        <p:xfrm>
          <a:off x="749394" y="1065677"/>
          <a:ext cx="7525030" cy="551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55107" y="4824863"/>
            <a:ext cx="3729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Процент повышения </a:t>
            </a:r>
            <a:r>
              <a:rPr lang="ru-RU" dirty="0">
                <a:solidFill>
                  <a:srgbClr val="FF0000"/>
                </a:solidFill>
              </a:rPr>
              <a:t>цен</a:t>
            </a:r>
            <a:r>
              <a:rPr lang="ru-RU" dirty="0"/>
              <a:t> </a:t>
            </a:r>
            <a:endParaRPr lang="ru-RU" dirty="0" smtClean="0"/>
          </a:p>
          <a:p>
            <a:pPr algn="r"/>
            <a:r>
              <a:rPr lang="ru-RU" dirty="0" smtClean="0"/>
              <a:t>за </a:t>
            </a:r>
            <a:r>
              <a:rPr lang="ru-RU" dirty="0"/>
              <a:t>2015-2021 </a:t>
            </a:r>
            <a:r>
              <a:rPr lang="ru-RU" dirty="0" smtClean="0"/>
              <a:t>гг.  </a:t>
            </a:r>
            <a:endParaRPr lang="ru-RU" dirty="0"/>
          </a:p>
          <a:p>
            <a:pPr algn="r"/>
            <a:r>
              <a:rPr lang="ru-RU" dirty="0"/>
              <a:t>Пшеницы на </a:t>
            </a:r>
            <a:r>
              <a:rPr lang="ru-RU" dirty="0">
                <a:solidFill>
                  <a:srgbClr val="FF0000"/>
                </a:solidFill>
              </a:rPr>
              <a:t>64,9 %</a:t>
            </a:r>
          </a:p>
          <a:p>
            <a:pPr algn="r"/>
            <a:r>
              <a:rPr lang="ru-RU" dirty="0"/>
              <a:t>Карбамида на </a:t>
            </a:r>
            <a:r>
              <a:rPr lang="ru-RU" dirty="0">
                <a:solidFill>
                  <a:srgbClr val="FF0000"/>
                </a:solidFill>
              </a:rPr>
              <a:t>23 %</a:t>
            </a:r>
          </a:p>
          <a:p>
            <a:pPr algn="r"/>
            <a:r>
              <a:rPr lang="ru-RU" dirty="0" smtClean="0"/>
              <a:t>Аммиачной </a:t>
            </a:r>
            <a:r>
              <a:rPr lang="ru-RU" dirty="0"/>
              <a:t>селитры на </a:t>
            </a:r>
            <a:r>
              <a:rPr lang="ru-RU" dirty="0">
                <a:solidFill>
                  <a:srgbClr val="FF0000"/>
                </a:solidFill>
              </a:rPr>
              <a:t>7,5 %</a:t>
            </a:r>
          </a:p>
          <a:p>
            <a:pPr algn="r"/>
            <a:r>
              <a:rPr lang="en-US" dirty="0"/>
              <a:t>NPK </a:t>
            </a:r>
            <a:r>
              <a:rPr lang="ru-RU" dirty="0"/>
              <a:t>15:15:15:15 на </a:t>
            </a:r>
            <a:r>
              <a:rPr lang="ru-RU" dirty="0">
                <a:solidFill>
                  <a:srgbClr val="FF0000"/>
                </a:solidFill>
              </a:rPr>
              <a:t>27,5 %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7719" y="261828"/>
            <a:ext cx="7763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СРЕДНИХ ЦЕН НА ПШЕНИЦУ И МИНЕРАЛЬНЫЕ УДОБРЕНИЯ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ЯНВАРЯ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руб./за тонну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19769"/>
              </p:ext>
            </p:extLst>
          </p:nvPr>
        </p:nvGraphicFramePr>
        <p:xfrm>
          <a:off x="8104095" y="3453045"/>
          <a:ext cx="3980330" cy="1262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701"/>
                <a:gridCol w="998242"/>
                <a:gridCol w="1078270"/>
                <a:gridCol w="1095117"/>
              </a:tblGrid>
              <a:tr h="21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Карбамид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Селитра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NPK 15:15:15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</a:t>
                      </a:r>
                      <a:r>
                        <a:rPr lang="ru-RU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: 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75812" y="2798840"/>
            <a:ext cx="390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цены пшеницы 4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минеральным удобрениям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9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41485" y="1038831"/>
            <a:ext cx="6062760" cy="4810639"/>
            <a:chOff x="415914" y="1052736"/>
            <a:chExt cx="4608512" cy="5739154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5"/>
            <p:cNvGrpSpPr/>
            <p:nvPr/>
          </p:nvGrpSpPr>
          <p:grpSpPr>
            <a:xfrm>
              <a:off x="415914" y="1052736"/>
              <a:ext cx="4608512" cy="5739154"/>
              <a:chOff x="357166" y="714348"/>
              <a:chExt cx="6308733" cy="8280410"/>
            </a:xfrm>
            <a:grpFill/>
          </p:grpSpPr>
          <p:sp>
            <p:nvSpPr>
              <p:cNvPr id="78" name="Freeform 8"/>
              <p:cNvSpPr>
                <a:spLocks/>
              </p:cNvSpPr>
              <p:nvPr/>
            </p:nvSpPr>
            <p:spPr bwMode="auto">
              <a:xfrm>
                <a:off x="741978" y="3302491"/>
                <a:ext cx="752976" cy="576128"/>
              </a:xfrm>
              <a:custGeom>
                <a:avLst/>
                <a:gdLst/>
                <a:ahLst/>
                <a:cxnLst>
                  <a:cxn ang="0">
                    <a:pos x="906" y="817"/>
                  </a:cxn>
                  <a:cxn ang="0">
                    <a:pos x="784" y="810"/>
                  </a:cxn>
                  <a:cxn ang="0">
                    <a:pos x="715" y="899"/>
                  </a:cxn>
                  <a:cxn ang="0">
                    <a:pos x="639" y="910"/>
                  </a:cxn>
                  <a:cxn ang="0">
                    <a:pos x="609" y="878"/>
                  </a:cxn>
                  <a:cxn ang="0">
                    <a:pos x="639" y="819"/>
                  </a:cxn>
                  <a:cxn ang="0">
                    <a:pos x="355" y="761"/>
                  </a:cxn>
                  <a:cxn ang="0">
                    <a:pos x="355" y="686"/>
                  </a:cxn>
                  <a:cxn ang="0">
                    <a:pos x="321" y="714"/>
                  </a:cxn>
                  <a:cxn ang="0">
                    <a:pos x="256" y="735"/>
                  </a:cxn>
                  <a:cxn ang="0">
                    <a:pos x="185" y="735"/>
                  </a:cxn>
                  <a:cxn ang="0">
                    <a:pos x="180" y="684"/>
                  </a:cxn>
                  <a:cxn ang="0">
                    <a:pos x="192" y="626"/>
                  </a:cxn>
                  <a:cxn ang="0">
                    <a:pos x="95" y="579"/>
                  </a:cxn>
                  <a:cxn ang="0">
                    <a:pos x="40" y="553"/>
                  </a:cxn>
                  <a:cxn ang="0">
                    <a:pos x="0" y="535"/>
                  </a:cxn>
                  <a:cxn ang="0">
                    <a:pos x="46" y="444"/>
                  </a:cxn>
                  <a:cxn ang="0">
                    <a:pos x="51" y="322"/>
                  </a:cxn>
                  <a:cxn ang="0">
                    <a:pos x="93" y="252"/>
                  </a:cxn>
                  <a:cxn ang="0">
                    <a:pos x="95" y="173"/>
                  </a:cxn>
                  <a:cxn ang="0">
                    <a:pos x="111" y="94"/>
                  </a:cxn>
                  <a:cxn ang="0">
                    <a:pos x="231" y="54"/>
                  </a:cxn>
                  <a:cxn ang="0">
                    <a:pos x="295" y="33"/>
                  </a:cxn>
                  <a:cxn ang="0">
                    <a:pos x="335" y="0"/>
                  </a:cxn>
                  <a:cxn ang="0">
                    <a:pos x="441" y="136"/>
                  </a:cxn>
                  <a:cxn ang="0">
                    <a:pos x="501" y="87"/>
                  </a:cxn>
                  <a:cxn ang="0">
                    <a:pos x="620" y="47"/>
                  </a:cxn>
                  <a:cxn ang="0">
                    <a:pos x="722" y="136"/>
                  </a:cxn>
                  <a:cxn ang="0">
                    <a:pos x="821" y="115"/>
                  </a:cxn>
                  <a:cxn ang="0">
                    <a:pos x="862" y="82"/>
                  </a:cxn>
                  <a:cxn ang="0">
                    <a:pos x="830" y="45"/>
                  </a:cxn>
                  <a:cxn ang="0">
                    <a:pos x="1024" y="0"/>
                  </a:cxn>
                  <a:cxn ang="0">
                    <a:pos x="1052" y="115"/>
                  </a:cxn>
                  <a:cxn ang="0">
                    <a:pos x="1137" y="133"/>
                  </a:cxn>
                  <a:cxn ang="0">
                    <a:pos x="1134" y="231"/>
                  </a:cxn>
                  <a:cxn ang="0">
                    <a:pos x="1070" y="257"/>
                  </a:cxn>
                  <a:cxn ang="0">
                    <a:pos x="1102" y="285"/>
                  </a:cxn>
                  <a:cxn ang="0">
                    <a:pos x="1118" y="311"/>
                  </a:cxn>
                  <a:cxn ang="0">
                    <a:pos x="1105" y="341"/>
                  </a:cxn>
                  <a:cxn ang="0">
                    <a:pos x="1049" y="420"/>
                  </a:cxn>
                  <a:cxn ang="0">
                    <a:pos x="980" y="535"/>
                  </a:cxn>
                  <a:cxn ang="0">
                    <a:pos x="1065" y="635"/>
                  </a:cxn>
                  <a:cxn ang="0">
                    <a:pos x="973" y="630"/>
                  </a:cxn>
                  <a:cxn ang="0">
                    <a:pos x="980" y="712"/>
                  </a:cxn>
                  <a:cxn ang="0">
                    <a:pos x="934" y="735"/>
                  </a:cxn>
                  <a:cxn ang="0">
                    <a:pos x="948" y="805"/>
                  </a:cxn>
                </a:cxnLst>
                <a:rect l="0" t="0" r="r" b="b"/>
                <a:pathLst>
                  <a:path w="1176" h="910">
                    <a:moveTo>
                      <a:pt x="916" y="822"/>
                    </a:moveTo>
                    <a:lnTo>
                      <a:pt x="906" y="817"/>
                    </a:lnTo>
                    <a:lnTo>
                      <a:pt x="849" y="773"/>
                    </a:lnTo>
                    <a:lnTo>
                      <a:pt x="784" y="810"/>
                    </a:lnTo>
                    <a:lnTo>
                      <a:pt x="800" y="838"/>
                    </a:lnTo>
                    <a:lnTo>
                      <a:pt x="715" y="899"/>
                    </a:lnTo>
                    <a:lnTo>
                      <a:pt x="683" y="899"/>
                    </a:lnTo>
                    <a:lnTo>
                      <a:pt x="639" y="910"/>
                    </a:lnTo>
                    <a:lnTo>
                      <a:pt x="607" y="906"/>
                    </a:lnTo>
                    <a:lnTo>
                      <a:pt x="609" y="878"/>
                    </a:lnTo>
                    <a:lnTo>
                      <a:pt x="637" y="868"/>
                    </a:lnTo>
                    <a:lnTo>
                      <a:pt x="639" y="819"/>
                    </a:lnTo>
                    <a:lnTo>
                      <a:pt x="406" y="822"/>
                    </a:lnTo>
                    <a:lnTo>
                      <a:pt x="355" y="761"/>
                    </a:lnTo>
                    <a:lnTo>
                      <a:pt x="385" y="698"/>
                    </a:lnTo>
                    <a:lnTo>
                      <a:pt x="355" y="686"/>
                    </a:lnTo>
                    <a:lnTo>
                      <a:pt x="330" y="731"/>
                    </a:lnTo>
                    <a:lnTo>
                      <a:pt x="321" y="714"/>
                    </a:lnTo>
                    <a:lnTo>
                      <a:pt x="288" y="747"/>
                    </a:lnTo>
                    <a:lnTo>
                      <a:pt x="256" y="735"/>
                    </a:lnTo>
                    <a:lnTo>
                      <a:pt x="231" y="763"/>
                    </a:lnTo>
                    <a:lnTo>
                      <a:pt x="185" y="735"/>
                    </a:lnTo>
                    <a:lnTo>
                      <a:pt x="164" y="707"/>
                    </a:lnTo>
                    <a:lnTo>
                      <a:pt x="180" y="684"/>
                    </a:lnTo>
                    <a:lnTo>
                      <a:pt x="201" y="658"/>
                    </a:lnTo>
                    <a:lnTo>
                      <a:pt x="192" y="626"/>
                    </a:lnTo>
                    <a:lnTo>
                      <a:pt x="171" y="588"/>
                    </a:lnTo>
                    <a:lnTo>
                      <a:pt x="95" y="579"/>
                    </a:lnTo>
                    <a:lnTo>
                      <a:pt x="65" y="551"/>
                    </a:lnTo>
                    <a:lnTo>
                      <a:pt x="40" y="553"/>
                    </a:lnTo>
                    <a:lnTo>
                      <a:pt x="0" y="556"/>
                    </a:lnTo>
                    <a:lnTo>
                      <a:pt x="0" y="535"/>
                    </a:lnTo>
                    <a:lnTo>
                      <a:pt x="33" y="497"/>
                    </a:lnTo>
                    <a:lnTo>
                      <a:pt x="46" y="444"/>
                    </a:lnTo>
                    <a:lnTo>
                      <a:pt x="40" y="360"/>
                    </a:lnTo>
                    <a:lnTo>
                      <a:pt x="51" y="322"/>
                    </a:lnTo>
                    <a:lnTo>
                      <a:pt x="79" y="285"/>
                    </a:lnTo>
                    <a:lnTo>
                      <a:pt x="93" y="252"/>
                    </a:lnTo>
                    <a:lnTo>
                      <a:pt x="67" y="229"/>
                    </a:lnTo>
                    <a:lnTo>
                      <a:pt x="95" y="173"/>
                    </a:lnTo>
                    <a:lnTo>
                      <a:pt x="111" y="150"/>
                    </a:lnTo>
                    <a:lnTo>
                      <a:pt x="111" y="94"/>
                    </a:lnTo>
                    <a:lnTo>
                      <a:pt x="185" y="33"/>
                    </a:lnTo>
                    <a:lnTo>
                      <a:pt x="231" y="54"/>
                    </a:lnTo>
                    <a:lnTo>
                      <a:pt x="259" y="21"/>
                    </a:lnTo>
                    <a:lnTo>
                      <a:pt x="295" y="33"/>
                    </a:lnTo>
                    <a:lnTo>
                      <a:pt x="309" y="0"/>
                    </a:lnTo>
                    <a:lnTo>
                      <a:pt x="335" y="0"/>
                    </a:lnTo>
                    <a:lnTo>
                      <a:pt x="399" y="94"/>
                    </a:lnTo>
                    <a:lnTo>
                      <a:pt x="441" y="136"/>
                    </a:lnTo>
                    <a:lnTo>
                      <a:pt x="450" y="94"/>
                    </a:lnTo>
                    <a:lnTo>
                      <a:pt x="501" y="87"/>
                    </a:lnTo>
                    <a:lnTo>
                      <a:pt x="537" y="161"/>
                    </a:lnTo>
                    <a:lnTo>
                      <a:pt x="620" y="47"/>
                    </a:lnTo>
                    <a:lnTo>
                      <a:pt x="699" y="52"/>
                    </a:lnTo>
                    <a:lnTo>
                      <a:pt x="722" y="136"/>
                    </a:lnTo>
                    <a:lnTo>
                      <a:pt x="805" y="136"/>
                    </a:lnTo>
                    <a:lnTo>
                      <a:pt x="821" y="115"/>
                    </a:lnTo>
                    <a:lnTo>
                      <a:pt x="865" y="112"/>
                    </a:lnTo>
                    <a:lnTo>
                      <a:pt x="862" y="82"/>
                    </a:lnTo>
                    <a:lnTo>
                      <a:pt x="828" y="73"/>
                    </a:lnTo>
                    <a:lnTo>
                      <a:pt x="830" y="45"/>
                    </a:lnTo>
                    <a:lnTo>
                      <a:pt x="962" y="47"/>
                    </a:lnTo>
                    <a:lnTo>
                      <a:pt x="1024" y="0"/>
                    </a:lnTo>
                    <a:lnTo>
                      <a:pt x="1054" y="10"/>
                    </a:lnTo>
                    <a:lnTo>
                      <a:pt x="1052" y="115"/>
                    </a:lnTo>
                    <a:lnTo>
                      <a:pt x="1091" y="129"/>
                    </a:lnTo>
                    <a:lnTo>
                      <a:pt x="1137" y="133"/>
                    </a:lnTo>
                    <a:lnTo>
                      <a:pt x="1155" y="187"/>
                    </a:lnTo>
                    <a:lnTo>
                      <a:pt x="1134" y="231"/>
                    </a:lnTo>
                    <a:lnTo>
                      <a:pt x="1088" y="238"/>
                    </a:lnTo>
                    <a:lnTo>
                      <a:pt x="1070" y="257"/>
                    </a:lnTo>
                    <a:lnTo>
                      <a:pt x="1070" y="276"/>
                    </a:lnTo>
                    <a:lnTo>
                      <a:pt x="1102" y="285"/>
                    </a:lnTo>
                    <a:lnTo>
                      <a:pt x="1137" y="287"/>
                    </a:lnTo>
                    <a:lnTo>
                      <a:pt x="1118" y="311"/>
                    </a:lnTo>
                    <a:lnTo>
                      <a:pt x="1176" y="367"/>
                    </a:lnTo>
                    <a:lnTo>
                      <a:pt x="1105" y="341"/>
                    </a:lnTo>
                    <a:lnTo>
                      <a:pt x="1100" y="369"/>
                    </a:lnTo>
                    <a:lnTo>
                      <a:pt x="1049" y="420"/>
                    </a:lnTo>
                    <a:lnTo>
                      <a:pt x="1054" y="455"/>
                    </a:lnTo>
                    <a:lnTo>
                      <a:pt x="980" y="535"/>
                    </a:lnTo>
                    <a:lnTo>
                      <a:pt x="1038" y="586"/>
                    </a:lnTo>
                    <a:lnTo>
                      <a:pt x="1065" y="635"/>
                    </a:lnTo>
                    <a:lnTo>
                      <a:pt x="1065" y="682"/>
                    </a:lnTo>
                    <a:lnTo>
                      <a:pt x="973" y="630"/>
                    </a:lnTo>
                    <a:lnTo>
                      <a:pt x="950" y="689"/>
                    </a:lnTo>
                    <a:lnTo>
                      <a:pt x="980" y="712"/>
                    </a:lnTo>
                    <a:lnTo>
                      <a:pt x="966" y="752"/>
                    </a:lnTo>
                    <a:lnTo>
                      <a:pt x="934" y="735"/>
                    </a:lnTo>
                    <a:lnTo>
                      <a:pt x="920" y="763"/>
                    </a:lnTo>
                    <a:lnTo>
                      <a:pt x="948" y="805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79" name="Freeform 9"/>
              <p:cNvSpPr>
                <a:spLocks/>
              </p:cNvSpPr>
              <p:nvPr/>
            </p:nvSpPr>
            <p:spPr bwMode="auto">
              <a:xfrm>
                <a:off x="1598680" y="1401269"/>
                <a:ext cx="783709" cy="736937"/>
              </a:xfrm>
              <a:custGeom>
                <a:avLst/>
                <a:gdLst/>
                <a:ahLst/>
                <a:cxnLst>
                  <a:cxn ang="0">
                    <a:pos x="477" y="1066"/>
                  </a:cxn>
                  <a:cxn ang="0">
                    <a:pos x="498" y="1106"/>
                  </a:cxn>
                  <a:cxn ang="0">
                    <a:pos x="528" y="1136"/>
                  </a:cxn>
                  <a:cxn ang="0">
                    <a:pos x="583" y="1150"/>
                  </a:cxn>
                  <a:cxn ang="0">
                    <a:pos x="648" y="1083"/>
                  </a:cxn>
                  <a:cxn ang="0">
                    <a:pos x="641" y="978"/>
                  </a:cxn>
                  <a:cxn ang="0">
                    <a:pos x="728" y="961"/>
                  </a:cxn>
                  <a:cxn ang="0">
                    <a:pos x="816" y="803"/>
                  </a:cxn>
                  <a:cxn ang="0">
                    <a:pos x="869" y="821"/>
                  </a:cxn>
                  <a:cxn ang="0">
                    <a:pos x="936" y="810"/>
                  </a:cxn>
                  <a:cxn ang="0">
                    <a:pos x="1005" y="798"/>
                  </a:cxn>
                  <a:cxn ang="0">
                    <a:pos x="1035" y="779"/>
                  </a:cxn>
                  <a:cxn ang="0">
                    <a:pos x="1072" y="744"/>
                  </a:cxn>
                  <a:cxn ang="0">
                    <a:pos x="1097" y="721"/>
                  </a:cxn>
                  <a:cxn ang="0">
                    <a:pos x="1127" y="558"/>
                  </a:cxn>
                  <a:cxn ang="0">
                    <a:pos x="1146" y="497"/>
                  </a:cxn>
                  <a:cxn ang="0">
                    <a:pos x="1210" y="492"/>
                  </a:cxn>
                  <a:cxn ang="0">
                    <a:pos x="1208" y="446"/>
                  </a:cxn>
                  <a:cxn ang="0">
                    <a:pos x="1079" y="371"/>
                  </a:cxn>
                  <a:cxn ang="0">
                    <a:pos x="952" y="422"/>
                  </a:cxn>
                  <a:cxn ang="0">
                    <a:pos x="922" y="324"/>
                  </a:cxn>
                  <a:cxn ang="0">
                    <a:pos x="837" y="308"/>
                  </a:cxn>
                  <a:cxn ang="0">
                    <a:pos x="848" y="287"/>
                  </a:cxn>
                  <a:cxn ang="0">
                    <a:pos x="869" y="262"/>
                  </a:cxn>
                  <a:cxn ang="0">
                    <a:pos x="828" y="252"/>
                  </a:cxn>
                  <a:cxn ang="0">
                    <a:pos x="802" y="196"/>
                  </a:cxn>
                  <a:cxn ang="0">
                    <a:pos x="795" y="243"/>
                  </a:cxn>
                  <a:cxn ang="0">
                    <a:pos x="793" y="301"/>
                  </a:cxn>
                  <a:cxn ang="0">
                    <a:pos x="763" y="283"/>
                  </a:cxn>
                  <a:cxn ang="0">
                    <a:pos x="726" y="236"/>
                  </a:cxn>
                  <a:cxn ang="0">
                    <a:pos x="675" y="185"/>
                  </a:cxn>
                  <a:cxn ang="0">
                    <a:pos x="636" y="180"/>
                  </a:cxn>
                  <a:cxn ang="0">
                    <a:pos x="622" y="138"/>
                  </a:cxn>
                  <a:cxn ang="0">
                    <a:pos x="528" y="101"/>
                  </a:cxn>
                  <a:cxn ang="0">
                    <a:pos x="447" y="40"/>
                  </a:cxn>
                  <a:cxn ang="0">
                    <a:pos x="369" y="82"/>
                  </a:cxn>
                  <a:cxn ang="0">
                    <a:pos x="334" y="75"/>
                  </a:cxn>
                  <a:cxn ang="0">
                    <a:pos x="284" y="38"/>
                  </a:cxn>
                  <a:cxn ang="0">
                    <a:pos x="127" y="0"/>
                  </a:cxn>
                  <a:cxn ang="0">
                    <a:pos x="42" y="94"/>
                  </a:cxn>
                  <a:cxn ang="0">
                    <a:pos x="23" y="194"/>
                  </a:cxn>
                  <a:cxn ang="0">
                    <a:pos x="106" y="236"/>
                  </a:cxn>
                  <a:cxn ang="0">
                    <a:pos x="42" y="369"/>
                  </a:cxn>
                  <a:cxn ang="0">
                    <a:pos x="69" y="467"/>
                  </a:cxn>
                  <a:cxn ang="0">
                    <a:pos x="60" y="656"/>
                  </a:cxn>
                  <a:cxn ang="0">
                    <a:pos x="0" y="854"/>
                  </a:cxn>
                  <a:cxn ang="0">
                    <a:pos x="65" y="810"/>
                  </a:cxn>
                  <a:cxn ang="0">
                    <a:pos x="62" y="756"/>
                  </a:cxn>
                  <a:cxn ang="0">
                    <a:pos x="99" y="812"/>
                  </a:cxn>
                  <a:cxn ang="0">
                    <a:pos x="157" y="810"/>
                  </a:cxn>
                  <a:cxn ang="0">
                    <a:pos x="173" y="889"/>
                  </a:cxn>
                  <a:cxn ang="0">
                    <a:pos x="263" y="901"/>
                  </a:cxn>
                  <a:cxn ang="0">
                    <a:pos x="240" y="978"/>
                  </a:cxn>
                  <a:cxn ang="0">
                    <a:pos x="304" y="1104"/>
                  </a:cxn>
                  <a:cxn ang="0">
                    <a:pos x="367" y="1113"/>
                  </a:cxn>
                </a:cxnLst>
                <a:rect l="0" t="0" r="r" b="b"/>
                <a:pathLst>
                  <a:path w="1224" h="1164">
                    <a:moveTo>
                      <a:pt x="427" y="1092"/>
                    </a:moveTo>
                    <a:lnTo>
                      <a:pt x="477" y="1066"/>
                    </a:lnTo>
                    <a:lnTo>
                      <a:pt x="509" y="1066"/>
                    </a:lnTo>
                    <a:lnTo>
                      <a:pt x="498" y="1106"/>
                    </a:lnTo>
                    <a:lnTo>
                      <a:pt x="503" y="1127"/>
                    </a:lnTo>
                    <a:lnTo>
                      <a:pt x="528" y="1136"/>
                    </a:lnTo>
                    <a:lnTo>
                      <a:pt x="546" y="1164"/>
                    </a:lnTo>
                    <a:lnTo>
                      <a:pt x="583" y="1150"/>
                    </a:lnTo>
                    <a:lnTo>
                      <a:pt x="618" y="1104"/>
                    </a:lnTo>
                    <a:lnTo>
                      <a:pt x="648" y="1083"/>
                    </a:lnTo>
                    <a:lnTo>
                      <a:pt x="655" y="1020"/>
                    </a:lnTo>
                    <a:lnTo>
                      <a:pt x="641" y="978"/>
                    </a:lnTo>
                    <a:lnTo>
                      <a:pt x="662" y="961"/>
                    </a:lnTo>
                    <a:lnTo>
                      <a:pt x="728" y="961"/>
                    </a:lnTo>
                    <a:lnTo>
                      <a:pt x="705" y="919"/>
                    </a:lnTo>
                    <a:lnTo>
                      <a:pt x="816" y="803"/>
                    </a:lnTo>
                    <a:lnTo>
                      <a:pt x="851" y="754"/>
                    </a:lnTo>
                    <a:lnTo>
                      <a:pt x="869" y="821"/>
                    </a:lnTo>
                    <a:lnTo>
                      <a:pt x="911" y="835"/>
                    </a:lnTo>
                    <a:lnTo>
                      <a:pt x="936" y="810"/>
                    </a:lnTo>
                    <a:lnTo>
                      <a:pt x="977" y="821"/>
                    </a:lnTo>
                    <a:lnTo>
                      <a:pt x="1005" y="798"/>
                    </a:lnTo>
                    <a:lnTo>
                      <a:pt x="1026" y="798"/>
                    </a:lnTo>
                    <a:lnTo>
                      <a:pt x="1035" y="779"/>
                    </a:lnTo>
                    <a:lnTo>
                      <a:pt x="1051" y="768"/>
                    </a:lnTo>
                    <a:lnTo>
                      <a:pt x="1072" y="744"/>
                    </a:lnTo>
                    <a:lnTo>
                      <a:pt x="1072" y="744"/>
                    </a:lnTo>
                    <a:lnTo>
                      <a:pt x="1097" y="721"/>
                    </a:lnTo>
                    <a:lnTo>
                      <a:pt x="1104" y="630"/>
                    </a:lnTo>
                    <a:lnTo>
                      <a:pt x="1127" y="558"/>
                    </a:lnTo>
                    <a:lnTo>
                      <a:pt x="1155" y="534"/>
                    </a:lnTo>
                    <a:lnTo>
                      <a:pt x="1146" y="497"/>
                    </a:lnTo>
                    <a:lnTo>
                      <a:pt x="1164" y="469"/>
                    </a:lnTo>
                    <a:lnTo>
                      <a:pt x="1210" y="492"/>
                    </a:lnTo>
                    <a:lnTo>
                      <a:pt x="1224" y="455"/>
                    </a:lnTo>
                    <a:lnTo>
                      <a:pt x="1208" y="446"/>
                    </a:lnTo>
                    <a:lnTo>
                      <a:pt x="1219" y="404"/>
                    </a:lnTo>
                    <a:lnTo>
                      <a:pt x="1079" y="371"/>
                    </a:lnTo>
                    <a:lnTo>
                      <a:pt x="1044" y="420"/>
                    </a:lnTo>
                    <a:lnTo>
                      <a:pt x="952" y="422"/>
                    </a:lnTo>
                    <a:lnTo>
                      <a:pt x="931" y="392"/>
                    </a:lnTo>
                    <a:lnTo>
                      <a:pt x="922" y="324"/>
                    </a:lnTo>
                    <a:lnTo>
                      <a:pt x="869" y="308"/>
                    </a:lnTo>
                    <a:lnTo>
                      <a:pt x="837" y="308"/>
                    </a:lnTo>
                    <a:lnTo>
                      <a:pt x="828" y="299"/>
                    </a:lnTo>
                    <a:lnTo>
                      <a:pt x="848" y="287"/>
                    </a:lnTo>
                    <a:lnTo>
                      <a:pt x="871" y="280"/>
                    </a:lnTo>
                    <a:lnTo>
                      <a:pt x="869" y="262"/>
                    </a:lnTo>
                    <a:lnTo>
                      <a:pt x="851" y="262"/>
                    </a:lnTo>
                    <a:lnTo>
                      <a:pt x="828" y="252"/>
                    </a:lnTo>
                    <a:lnTo>
                      <a:pt x="823" y="213"/>
                    </a:lnTo>
                    <a:lnTo>
                      <a:pt x="802" y="196"/>
                    </a:lnTo>
                    <a:lnTo>
                      <a:pt x="795" y="217"/>
                    </a:lnTo>
                    <a:lnTo>
                      <a:pt x="795" y="243"/>
                    </a:lnTo>
                    <a:lnTo>
                      <a:pt x="784" y="257"/>
                    </a:lnTo>
                    <a:lnTo>
                      <a:pt x="793" y="301"/>
                    </a:lnTo>
                    <a:lnTo>
                      <a:pt x="775" y="306"/>
                    </a:lnTo>
                    <a:lnTo>
                      <a:pt x="763" y="283"/>
                    </a:lnTo>
                    <a:lnTo>
                      <a:pt x="733" y="266"/>
                    </a:lnTo>
                    <a:lnTo>
                      <a:pt x="726" y="236"/>
                    </a:lnTo>
                    <a:lnTo>
                      <a:pt x="692" y="222"/>
                    </a:lnTo>
                    <a:lnTo>
                      <a:pt x="675" y="185"/>
                    </a:lnTo>
                    <a:lnTo>
                      <a:pt x="655" y="196"/>
                    </a:lnTo>
                    <a:lnTo>
                      <a:pt x="636" y="180"/>
                    </a:lnTo>
                    <a:lnTo>
                      <a:pt x="650" y="164"/>
                    </a:lnTo>
                    <a:lnTo>
                      <a:pt x="622" y="138"/>
                    </a:lnTo>
                    <a:lnTo>
                      <a:pt x="611" y="82"/>
                    </a:lnTo>
                    <a:lnTo>
                      <a:pt x="528" y="101"/>
                    </a:lnTo>
                    <a:lnTo>
                      <a:pt x="491" y="49"/>
                    </a:lnTo>
                    <a:lnTo>
                      <a:pt x="447" y="40"/>
                    </a:lnTo>
                    <a:lnTo>
                      <a:pt x="415" y="87"/>
                    </a:lnTo>
                    <a:lnTo>
                      <a:pt x="369" y="82"/>
                    </a:lnTo>
                    <a:lnTo>
                      <a:pt x="353" y="68"/>
                    </a:lnTo>
                    <a:lnTo>
                      <a:pt x="334" y="75"/>
                    </a:lnTo>
                    <a:lnTo>
                      <a:pt x="302" y="21"/>
                    </a:lnTo>
                    <a:lnTo>
                      <a:pt x="284" y="38"/>
                    </a:lnTo>
                    <a:lnTo>
                      <a:pt x="256" y="24"/>
                    </a:lnTo>
                    <a:lnTo>
                      <a:pt x="127" y="0"/>
                    </a:lnTo>
                    <a:lnTo>
                      <a:pt x="106" y="89"/>
                    </a:lnTo>
                    <a:lnTo>
                      <a:pt x="42" y="94"/>
                    </a:lnTo>
                    <a:lnTo>
                      <a:pt x="12" y="119"/>
                    </a:lnTo>
                    <a:lnTo>
                      <a:pt x="23" y="194"/>
                    </a:lnTo>
                    <a:lnTo>
                      <a:pt x="88" y="213"/>
                    </a:lnTo>
                    <a:lnTo>
                      <a:pt x="106" y="236"/>
                    </a:lnTo>
                    <a:lnTo>
                      <a:pt x="97" y="290"/>
                    </a:lnTo>
                    <a:lnTo>
                      <a:pt x="42" y="369"/>
                    </a:lnTo>
                    <a:lnTo>
                      <a:pt x="78" y="418"/>
                    </a:lnTo>
                    <a:lnTo>
                      <a:pt x="69" y="467"/>
                    </a:lnTo>
                    <a:lnTo>
                      <a:pt x="46" y="586"/>
                    </a:lnTo>
                    <a:lnTo>
                      <a:pt x="60" y="656"/>
                    </a:lnTo>
                    <a:lnTo>
                      <a:pt x="30" y="728"/>
                    </a:lnTo>
                    <a:lnTo>
                      <a:pt x="0" y="854"/>
                    </a:lnTo>
                    <a:lnTo>
                      <a:pt x="48" y="868"/>
                    </a:lnTo>
                    <a:lnTo>
                      <a:pt x="65" y="810"/>
                    </a:lnTo>
                    <a:lnTo>
                      <a:pt x="55" y="793"/>
                    </a:lnTo>
                    <a:lnTo>
                      <a:pt x="62" y="756"/>
                    </a:lnTo>
                    <a:lnTo>
                      <a:pt x="83" y="751"/>
                    </a:lnTo>
                    <a:lnTo>
                      <a:pt x="99" y="812"/>
                    </a:lnTo>
                    <a:lnTo>
                      <a:pt x="129" y="812"/>
                    </a:lnTo>
                    <a:lnTo>
                      <a:pt x="157" y="810"/>
                    </a:lnTo>
                    <a:lnTo>
                      <a:pt x="171" y="845"/>
                    </a:lnTo>
                    <a:lnTo>
                      <a:pt x="173" y="889"/>
                    </a:lnTo>
                    <a:lnTo>
                      <a:pt x="231" y="901"/>
                    </a:lnTo>
                    <a:lnTo>
                      <a:pt x="263" y="901"/>
                    </a:lnTo>
                    <a:lnTo>
                      <a:pt x="267" y="929"/>
                    </a:lnTo>
                    <a:lnTo>
                      <a:pt x="240" y="978"/>
                    </a:lnTo>
                    <a:lnTo>
                      <a:pt x="261" y="1008"/>
                    </a:lnTo>
                    <a:lnTo>
                      <a:pt x="304" y="1104"/>
                    </a:lnTo>
                    <a:lnTo>
                      <a:pt x="327" y="1141"/>
                    </a:lnTo>
                    <a:lnTo>
                      <a:pt x="367" y="1113"/>
                    </a:lnTo>
                    <a:lnTo>
                      <a:pt x="392" y="1120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99FF66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80" name="Freeform 10"/>
              <p:cNvSpPr>
                <a:spLocks/>
              </p:cNvSpPr>
              <p:nvPr/>
            </p:nvSpPr>
            <p:spPr bwMode="auto">
              <a:xfrm>
                <a:off x="1525047" y="714348"/>
                <a:ext cx="988601" cy="974985"/>
              </a:xfrm>
              <a:custGeom>
                <a:avLst/>
                <a:gdLst/>
                <a:ahLst/>
                <a:cxnLst>
                  <a:cxn ang="0">
                    <a:pos x="1452" y="1279"/>
                  </a:cxn>
                  <a:cxn ang="0">
                    <a:pos x="1459" y="1174"/>
                  </a:cxn>
                  <a:cxn ang="0">
                    <a:pos x="1484" y="1099"/>
                  </a:cxn>
                  <a:cxn ang="0">
                    <a:pos x="1510" y="927"/>
                  </a:cxn>
                  <a:cxn ang="0">
                    <a:pos x="1427" y="854"/>
                  </a:cxn>
                  <a:cxn ang="0">
                    <a:pos x="1417" y="770"/>
                  </a:cxn>
                  <a:cxn ang="0">
                    <a:pos x="1367" y="728"/>
                  </a:cxn>
                  <a:cxn ang="0">
                    <a:pos x="1189" y="567"/>
                  </a:cxn>
                  <a:cxn ang="0">
                    <a:pos x="1076" y="483"/>
                  </a:cxn>
                  <a:cxn ang="0">
                    <a:pos x="1023" y="539"/>
                  </a:cxn>
                  <a:cxn ang="0">
                    <a:pos x="933" y="500"/>
                  </a:cxn>
                  <a:cxn ang="0">
                    <a:pos x="779" y="350"/>
                  </a:cxn>
                  <a:cxn ang="0">
                    <a:pos x="668" y="313"/>
                  </a:cxn>
                  <a:cxn ang="0">
                    <a:pos x="521" y="112"/>
                  </a:cxn>
                  <a:cxn ang="0">
                    <a:pos x="357" y="0"/>
                  </a:cxn>
                  <a:cxn ang="0">
                    <a:pos x="279" y="199"/>
                  </a:cxn>
                  <a:cxn ang="0">
                    <a:pos x="214" y="369"/>
                  </a:cxn>
                  <a:cxn ang="0">
                    <a:pos x="198" y="465"/>
                  </a:cxn>
                  <a:cxn ang="0">
                    <a:pos x="108" y="388"/>
                  </a:cxn>
                  <a:cxn ang="0">
                    <a:pos x="140" y="565"/>
                  </a:cxn>
                  <a:cxn ang="0">
                    <a:pos x="127" y="693"/>
                  </a:cxn>
                  <a:cxn ang="0">
                    <a:pos x="67" y="712"/>
                  </a:cxn>
                  <a:cxn ang="0">
                    <a:pos x="0" y="892"/>
                  </a:cxn>
                  <a:cxn ang="0">
                    <a:pos x="157" y="927"/>
                  </a:cxn>
                  <a:cxn ang="0">
                    <a:pos x="341" y="901"/>
                  </a:cxn>
                  <a:cxn ang="0">
                    <a:pos x="406" y="945"/>
                  </a:cxn>
                  <a:cxn ang="0">
                    <a:pos x="419" y="1029"/>
                  </a:cxn>
                  <a:cxn ang="0">
                    <a:pos x="399" y="1123"/>
                  </a:cxn>
                  <a:cxn ang="0">
                    <a:pos x="468" y="1153"/>
                  </a:cxn>
                  <a:cxn ang="0">
                    <a:pos x="562" y="1125"/>
                  </a:cxn>
                  <a:cxn ang="0">
                    <a:pos x="726" y="1167"/>
                  </a:cxn>
                  <a:cxn ang="0">
                    <a:pos x="751" y="1265"/>
                  </a:cxn>
                  <a:cxn ang="0">
                    <a:pos x="807" y="1307"/>
                  </a:cxn>
                  <a:cxn ang="0">
                    <a:pos x="878" y="1368"/>
                  </a:cxn>
                  <a:cxn ang="0">
                    <a:pos x="899" y="1342"/>
                  </a:cxn>
                  <a:cxn ang="0">
                    <a:pos x="917" y="1281"/>
                  </a:cxn>
                  <a:cxn ang="0">
                    <a:pos x="966" y="1347"/>
                  </a:cxn>
                  <a:cxn ang="0">
                    <a:pos x="963" y="1372"/>
                  </a:cxn>
                  <a:cxn ang="0">
                    <a:pos x="984" y="1393"/>
                  </a:cxn>
                  <a:cxn ang="0">
                    <a:pos x="1067" y="1507"/>
                  </a:cxn>
                  <a:cxn ang="0">
                    <a:pos x="1334" y="1489"/>
                  </a:cxn>
                  <a:cxn ang="0">
                    <a:pos x="1397" y="1540"/>
                  </a:cxn>
                </a:cxnLst>
                <a:rect l="0" t="0" r="r" b="b"/>
                <a:pathLst>
                  <a:path w="1544" h="1540">
                    <a:moveTo>
                      <a:pt x="1544" y="1335"/>
                    </a:moveTo>
                    <a:lnTo>
                      <a:pt x="1507" y="1291"/>
                    </a:lnTo>
                    <a:lnTo>
                      <a:pt x="1452" y="1279"/>
                    </a:lnTo>
                    <a:lnTo>
                      <a:pt x="1436" y="1258"/>
                    </a:lnTo>
                    <a:lnTo>
                      <a:pt x="1450" y="1207"/>
                    </a:lnTo>
                    <a:lnTo>
                      <a:pt x="1459" y="1174"/>
                    </a:lnTo>
                    <a:lnTo>
                      <a:pt x="1452" y="1146"/>
                    </a:lnTo>
                    <a:lnTo>
                      <a:pt x="1459" y="1120"/>
                    </a:lnTo>
                    <a:lnTo>
                      <a:pt x="1484" y="1099"/>
                    </a:lnTo>
                    <a:lnTo>
                      <a:pt x="1494" y="1008"/>
                    </a:lnTo>
                    <a:lnTo>
                      <a:pt x="1514" y="1001"/>
                    </a:lnTo>
                    <a:lnTo>
                      <a:pt x="1510" y="927"/>
                    </a:lnTo>
                    <a:lnTo>
                      <a:pt x="1473" y="924"/>
                    </a:lnTo>
                    <a:lnTo>
                      <a:pt x="1473" y="896"/>
                    </a:lnTo>
                    <a:lnTo>
                      <a:pt x="1427" y="854"/>
                    </a:lnTo>
                    <a:lnTo>
                      <a:pt x="1406" y="866"/>
                    </a:lnTo>
                    <a:lnTo>
                      <a:pt x="1374" y="812"/>
                    </a:lnTo>
                    <a:lnTo>
                      <a:pt x="1417" y="770"/>
                    </a:lnTo>
                    <a:lnTo>
                      <a:pt x="1417" y="740"/>
                    </a:lnTo>
                    <a:lnTo>
                      <a:pt x="1397" y="717"/>
                    </a:lnTo>
                    <a:lnTo>
                      <a:pt x="1367" y="728"/>
                    </a:lnTo>
                    <a:lnTo>
                      <a:pt x="1339" y="696"/>
                    </a:lnTo>
                    <a:lnTo>
                      <a:pt x="1394" y="581"/>
                    </a:lnTo>
                    <a:lnTo>
                      <a:pt x="1189" y="567"/>
                    </a:lnTo>
                    <a:lnTo>
                      <a:pt x="1157" y="460"/>
                    </a:lnTo>
                    <a:lnTo>
                      <a:pt x="1127" y="453"/>
                    </a:lnTo>
                    <a:lnTo>
                      <a:pt x="1076" y="483"/>
                    </a:lnTo>
                    <a:lnTo>
                      <a:pt x="1028" y="495"/>
                    </a:lnTo>
                    <a:lnTo>
                      <a:pt x="1019" y="516"/>
                    </a:lnTo>
                    <a:lnTo>
                      <a:pt x="1023" y="539"/>
                    </a:lnTo>
                    <a:lnTo>
                      <a:pt x="1012" y="549"/>
                    </a:lnTo>
                    <a:lnTo>
                      <a:pt x="940" y="530"/>
                    </a:lnTo>
                    <a:lnTo>
                      <a:pt x="933" y="500"/>
                    </a:lnTo>
                    <a:lnTo>
                      <a:pt x="915" y="425"/>
                    </a:lnTo>
                    <a:lnTo>
                      <a:pt x="860" y="371"/>
                    </a:lnTo>
                    <a:lnTo>
                      <a:pt x="779" y="350"/>
                    </a:lnTo>
                    <a:lnTo>
                      <a:pt x="756" y="308"/>
                    </a:lnTo>
                    <a:lnTo>
                      <a:pt x="721" y="327"/>
                    </a:lnTo>
                    <a:lnTo>
                      <a:pt x="668" y="313"/>
                    </a:lnTo>
                    <a:lnTo>
                      <a:pt x="691" y="264"/>
                    </a:lnTo>
                    <a:lnTo>
                      <a:pt x="592" y="306"/>
                    </a:lnTo>
                    <a:lnTo>
                      <a:pt x="521" y="112"/>
                    </a:lnTo>
                    <a:lnTo>
                      <a:pt x="403" y="80"/>
                    </a:lnTo>
                    <a:lnTo>
                      <a:pt x="412" y="3"/>
                    </a:lnTo>
                    <a:lnTo>
                      <a:pt x="357" y="0"/>
                    </a:lnTo>
                    <a:lnTo>
                      <a:pt x="336" y="73"/>
                    </a:lnTo>
                    <a:lnTo>
                      <a:pt x="334" y="112"/>
                    </a:lnTo>
                    <a:lnTo>
                      <a:pt x="279" y="199"/>
                    </a:lnTo>
                    <a:lnTo>
                      <a:pt x="281" y="271"/>
                    </a:lnTo>
                    <a:lnTo>
                      <a:pt x="256" y="325"/>
                    </a:lnTo>
                    <a:lnTo>
                      <a:pt x="214" y="369"/>
                    </a:lnTo>
                    <a:lnTo>
                      <a:pt x="196" y="404"/>
                    </a:lnTo>
                    <a:lnTo>
                      <a:pt x="219" y="439"/>
                    </a:lnTo>
                    <a:lnTo>
                      <a:pt x="198" y="465"/>
                    </a:lnTo>
                    <a:lnTo>
                      <a:pt x="154" y="423"/>
                    </a:lnTo>
                    <a:lnTo>
                      <a:pt x="154" y="385"/>
                    </a:lnTo>
                    <a:lnTo>
                      <a:pt x="108" y="388"/>
                    </a:lnTo>
                    <a:lnTo>
                      <a:pt x="57" y="439"/>
                    </a:lnTo>
                    <a:lnTo>
                      <a:pt x="74" y="523"/>
                    </a:lnTo>
                    <a:lnTo>
                      <a:pt x="140" y="565"/>
                    </a:lnTo>
                    <a:lnTo>
                      <a:pt x="120" y="586"/>
                    </a:lnTo>
                    <a:lnTo>
                      <a:pt x="120" y="658"/>
                    </a:lnTo>
                    <a:lnTo>
                      <a:pt x="127" y="693"/>
                    </a:lnTo>
                    <a:lnTo>
                      <a:pt x="120" y="712"/>
                    </a:lnTo>
                    <a:lnTo>
                      <a:pt x="101" y="691"/>
                    </a:lnTo>
                    <a:lnTo>
                      <a:pt x="67" y="712"/>
                    </a:lnTo>
                    <a:lnTo>
                      <a:pt x="60" y="740"/>
                    </a:lnTo>
                    <a:lnTo>
                      <a:pt x="87" y="794"/>
                    </a:lnTo>
                    <a:lnTo>
                      <a:pt x="0" y="892"/>
                    </a:lnTo>
                    <a:lnTo>
                      <a:pt x="11" y="929"/>
                    </a:lnTo>
                    <a:lnTo>
                      <a:pt x="92" y="889"/>
                    </a:lnTo>
                    <a:lnTo>
                      <a:pt x="157" y="927"/>
                    </a:lnTo>
                    <a:lnTo>
                      <a:pt x="203" y="927"/>
                    </a:lnTo>
                    <a:lnTo>
                      <a:pt x="221" y="955"/>
                    </a:lnTo>
                    <a:lnTo>
                      <a:pt x="341" y="901"/>
                    </a:lnTo>
                    <a:lnTo>
                      <a:pt x="369" y="922"/>
                    </a:lnTo>
                    <a:lnTo>
                      <a:pt x="369" y="934"/>
                    </a:lnTo>
                    <a:lnTo>
                      <a:pt x="406" y="945"/>
                    </a:lnTo>
                    <a:lnTo>
                      <a:pt x="410" y="980"/>
                    </a:lnTo>
                    <a:lnTo>
                      <a:pt x="433" y="987"/>
                    </a:lnTo>
                    <a:lnTo>
                      <a:pt x="419" y="1029"/>
                    </a:lnTo>
                    <a:lnTo>
                      <a:pt x="392" y="1050"/>
                    </a:lnTo>
                    <a:lnTo>
                      <a:pt x="371" y="1109"/>
                    </a:lnTo>
                    <a:lnTo>
                      <a:pt x="399" y="1123"/>
                    </a:lnTo>
                    <a:lnTo>
                      <a:pt x="417" y="1106"/>
                    </a:lnTo>
                    <a:lnTo>
                      <a:pt x="449" y="1160"/>
                    </a:lnTo>
                    <a:lnTo>
                      <a:pt x="468" y="1153"/>
                    </a:lnTo>
                    <a:lnTo>
                      <a:pt x="484" y="1167"/>
                    </a:lnTo>
                    <a:lnTo>
                      <a:pt x="530" y="1172"/>
                    </a:lnTo>
                    <a:lnTo>
                      <a:pt x="562" y="1125"/>
                    </a:lnTo>
                    <a:lnTo>
                      <a:pt x="606" y="1134"/>
                    </a:lnTo>
                    <a:lnTo>
                      <a:pt x="643" y="1186"/>
                    </a:lnTo>
                    <a:lnTo>
                      <a:pt x="726" y="1167"/>
                    </a:lnTo>
                    <a:lnTo>
                      <a:pt x="737" y="1223"/>
                    </a:lnTo>
                    <a:lnTo>
                      <a:pt x="765" y="1249"/>
                    </a:lnTo>
                    <a:lnTo>
                      <a:pt x="751" y="1265"/>
                    </a:lnTo>
                    <a:lnTo>
                      <a:pt x="770" y="1281"/>
                    </a:lnTo>
                    <a:lnTo>
                      <a:pt x="790" y="1270"/>
                    </a:lnTo>
                    <a:lnTo>
                      <a:pt x="807" y="1307"/>
                    </a:lnTo>
                    <a:lnTo>
                      <a:pt x="841" y="1321"/>
                    </a:lnTo>
                    <a:lnTo>
                      <a:pt x="848" y="1351"/>
                    </a:lnTo>
                    <a:lnTo>
                      <a:pt x="878" y="1368"/>
                    </a:lnTo>
                    <a:lnTo>
                      <a:pt x="890" y="1391"/>
                    </a:lnTo>
                    <a:lnTo>
                      <a:pt x="908" y="1386"/>
                    </a:lnTo>
                    <a:lnTo>
                      <a:pt x="899" y="1342"/>
                    </a:lnTo>
                    <a:lnTo>
                      <a:pt x="910" y="1328"/>
                    </a:lnTo>
                    <a:lnTo>
                      <a:pt x="910" y="1302"/>
                    </a:lnTo>
                    <a:lnTo>
                      <a:pt x="917" y="1281"/>
                    </a:lnTo>
                    <a:lnTo>
                      <a:pt x="938" y="1298"/>
                    </a:lnTo>
                    <a:lnTo>
                      <a:pt x="943" y="1337"/>
                    </a:lnTo>
                    <a:lnTo>
                      <a:pt x="966" y="1347"/>
                    </a:lnTo>
                    <a:lnTo>
                      <a:pt x="984" y="1347"/>
                    </a:lnTo>
                    <a:lnTo>
                      <a:pt x="986" y="1365"/>
                    </a:lnTo>
                    <a:lnTo>
                      <a:pt x="963" y="1372"/>
                    </a:lnTo>
                    <a:lnTo>
                      <a:pt x="943" y="1384"/>
                    </a:lnTo>
                    <a:lnTo>
                      <a:pt x="952" y="1393"/>
                    </a:lnTo>
                    <a:lnTo>
                      <a:pt x="984" y="1393"/>
                    </a:lnTo>
                    <a:lnTo>
                      <a:pt x="1037" y="1409"/>
                    </a:lnTo>
                    <a:lnTo>
                      <a:pt x="1046" y="1477"/>
                    </a:lnTo>
                    <a:lnTo>
                      <a:pt x="1067" y="1507"/>
                    </a:lnTo>
                    <a:lnTo>
                      <a:pt x="1159" y="1505"/>
                    </a:lnTo>
                    <a:lnTo>
                      <a:pt x="1194" y="1456"/>
                    </a:lnTo>
                    <a:lnTo>
                      <a:pt x="1334" y="1489"/>
                    </a:lnTo>
                    <a:lnTo>
                      <a:pt x="1364" y="1496"/>
                    </a:lnTo>
                    <a:lnTo>
                      <a:pt x="1360" y="1526"/>
                    </a:lnTo>
                    <a:lnTo>
                      <a:pt x="1397" y="1540"/>
                    </a:lnTo>
                    <a:lnTo>
                      <a:pt x="1422" y="1470"/>
                    </a:lnTo>
                    <a:lnTo>
                      <a:pt x="1374" y="1454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99FF66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81" name="Freeform 11"/>
              <p:cNvSpPr>
                <a:spLocks/>
              </p:cNvSpPr>
              <p:nvPr/>
            </p:nvSpPr>
            <p:spPr bwMode="auto">
              <a:xfrm>
                <a:off x="1628133" y="2066032"/>
                <a:ext cx="694069" cy="884451"/>
              </a:xfrm>
              <a:custGeom>
                <a:avLst/>
                <a:gdLst/>
                <a:ahLst/>
                <a:cxnLst>
                  <a:cxn ang="0">
                    <a:pos x="851" y="1341"/>
                  </a:cxn>
                  <a:cxn ang="0">
                    <a:pos x="745" y="1293"/>
                  </a:cxn>
                  <a:cxn ang="0">
                    <a:pos x="611" y="1397"/>
                  </a:cxn>
                  <a:cxn ang="0">
                    <a:pos x="570" y="1346"/>
                  </a:cxn>
                  <a:cxn ang="0">
                    <a:pos x="470" y="1293"/>
                  </a:cxn>
                  <a:cxn ang="0">
                    <a:pos x="417" y="1211"/>
                  </a:cxn>
                  <a:cxn ang="0">
                    <a:pos x="325" y="1185"/>
                  </a:cxn>
                  <a:cxn ang="0">
                    <a:pos x="189" y="1136"/>
                  </a:cxn>
                  <a:cxn ang="0">
                    <a:pos x="148" y="1190"/>
                  </a:cxn>
                  <a:cxn ang="0">
                    <a:pos x="60" y="1183"/>
                  </a:cxn>
                  <a:cxn ang="0">
                    <a:pos x="28" y="1160"/>
                  </a:cxn>
                  <a:cxn ang="0">
                    <a:pos x="81" y="1050"/>
                  </a:cxn>
                  <a:cxn ang="0">
                    <a:pos x="148" y="999"/>
                  </a:cxn>
                  <a:cxn ang="0">
                    <a:pos x="173" y="940"/>
                  </a:cxn>
                  <a:cxn ang="0">
                    <a:pos x="162" y="747"/>
                  </a:cxn>
                  <a:cxn ang="0">
                    <a:pos x="113" y="667"/>
                  </a:cxn>
                  <a:cxn ang="0">
                    <a:pos x="26" y="695"/>
                  </a:cxn>
                  <a:cxn ang="0">
                    <a:pos x="2" y="653"/>
                  </a:cxn>
                  <a:cxn ang="0">
                    <a:pos x="72" y="551"/>
                  </a:cxn>
                  <a:cxn ang="0">
                    <a:pos x="115" y="478"/>
                  </a:cxn>
                  <a:cxn ang="0">
                    <a:pos x="159" y="415"/>
                  </a:cxn>
                  <a:cxn ang="0">
                    <a:pos x="284" y="376"/>
                  </a:cxn>
                  <a:cxn ang="0">
                    <a:pos x="307" y="320"/>
                  </a:cxn>
                  <a:cxn ang="0">
                    <a:pos x="300" y="261"/>
                  </a:cxn>
                  <a:cxn ang="0">
                    <a:pos x="288" y="306"/>
                  </a:cxn>
                  <a:cxn ang="0">
                    <a:pos x="265" y="301"/>
                  </a:cxn>
                  <a:cxn ang="0">
                    <a:pos x="263" y="222"/>
                  </a:cxn>
                  <a:cxn ang="0">
                    <a:pos x="334" y="187"/>
                  </a:cxn>
                  <a:cxn ang="0">
                    <a:pos x="293" y="159"/>
                  </a:cxn>
                  <a:cxn ang="0">
                    <a:pos x="228" y="203"/>
                  </a:cxn>
                  <a:cxn ang="0">
                    <a:pos x="136" y="201"/>
                  </a:cxn>
                  <a:cxn ang="0">
                    <a:pos x="168" y="170"/>
                  </a:cxn>
                  <a:cxn ang="0">
                    <a:pos x="224" y="86"/>
                  </a:cxn>
                  <a:cxn ang="0">
                    <a:pos x="281" y="91"/>
                  </a:cxn>
                  <a:cxn ang="0">
                    <a:pos x="346" y="70"/>
                  </a:cxn>
                  <a:cxn ang="0">
                    <a:pos x="431" y="16"/>
                  </a:cxn>
                  <a:cxn ang="0">
                    <a:pos x="452" y="56"/>
                  </a:cxn>
                  <a:cxn ang="0">
                    <a:pos x="482" y="86"/>
                  </a:cxn>
                  <a:cxn ang="0">
                    <a:pos x="537" y="100"/>
                  </a:cxn>
                  <a:cxn ang="0">
                    <a:pos x="602" y="33"/>
                  </a:cxn>
                  <a:cxn ang="0">
                    <a:pos x="664" y="0"/>
                  </a:cxn>
                  <a:cxn ang="0">
                    <a:pos x="719" y="126"/>
                  </a:cxn>
                  <a:cxn ang="0">
                    <a:pos x="747" y="217"/>
                  </a:cxn>
                  <a:cxn ang="0">
                    <a:pos x="825" y="341"/>
                  </a:cxn>
                  <a:cxn ang="0">
                    <a:pos x="832" y="441"/>
                  </a:cxn>
                  <a:cxn ang="0">
                    <a:pos x="918" y="378"/>
                  </a:cxn>
                  <a:cxn ang="0">
                    <a:pos x="982" y="450"/>
                  </a:cxn>
                  <a:cxn ang="0">
                    <a:pos x="1044" y="530"/>
                  </a:cxn>
                  <a:cxn ang="0">
                    <a:pos x="1031" y="740"/>
                  </a:cxn>
                  <a:cxn ang="0">
                    <a:pos x="1070" y="796"/>
                  </a:cxn>
                  <a:cxn ang="0">
                    <a:pos x="1035" y="863"/>
                  </a:cxn>
                  <a:cxn ang="0">
                    <a:pos x="1084" y="973"/>
                  </a:cxn>
                  <a:cxn ang="0">
                    <a:pos x="943" y="1041"/>
                  </a:cxn>
                  <a:cxn ang="0">
                    <a:pos x="908" y="1066"/>
                  </a:cxn>
                  <a:cxn ang="0">
                    <a:pos x="901" y="1132"/>
                  </a:cxn>
                  <a:cxn ang="0">
                    <a:pos x="943" y="1302"/>
                  </a:cxn>
                </a:cxnLst>
                <a:rect l="0" t="0" r="r" b="b"/>
                <a:pathLst>
                  <a:path w="1084" h="1397">
                    <a:moveTo>
                      <a:pt x="881" y="1341"/>
                    </a:moveTo>
                    <a:lnTo>
                      <a:pt x="851" y="1341"/>
                    </a:lnTo>
                    <a:lnTo>
                      <a:pt x="789" y="1260"/>
                    </a:lnTo>
                    <a:lnTo>
                      <a:pt x="745" y="1293"/>
                    </a:lnTo>
                    <a:lnTo>
                      <a:pt x="671" y="1372"/>
                    </a:lnTo>
                    <a:lnTo>
                      <a:pt x="611" y="1397"/>
                    </a:lnTo>
                    <a:lnTo>
                      <a:pt x="565" y="1379"/>
                    </a:lnTo>
                    <a:lnTo>
                      <a:pt x="570" y="1346"/>
                    </a:lnTo>
                    <a:lnTo>
                      <a:pt x="537" y="1309"/>
                    </a:lnTo>
                    <a:lnTo>
                      <a:pt x="470" y="1293"/>
                    </a:lnTo>
                    <a:lnTo>
                      <a:pt x="447" y="1260"/>
                    </a:lnTo>
                    <a:lnTo>
                      <a:pt x="417" y="1211"/>
                    </a:lnTo>
                    <a:lnTo>
                      <a:pt x="369" y="1176"/>
                    </a:lnTo>
                    <a:lnTo>
                      <a:pt x="325" y="1185"/>
                    </a:lnTo>
                    <a:lnTo>
                      <a:pt x="254" y="1167"/>
                    </a:lnTo>
                    <a:lnTo>
                      <a:pt x="189" y="1136"/>
                    </a:lnTo>
                    <a:lnTo>
                      <a:pt x="168" y="1162"/>
                    </a:lnTo>
                    <a:lnTo>
                      <a:pt x="148" y="1190"/>
                    </a:lnTo>
                    <a:lnTo>
                      <a:pt x="102" y="1185"/>
                    </a:lnTo>
                    <a:lnTo>
                      <a:pt x="60" y="1183"/>
                    </a:lnTo>
                    <a:lnTo>
                      <a:pt x="28" y="1160"/>
                    </a:lnTo>
                    <a:lnTo>
                      <a:pt x="28" y="1160"/>
                    </a:lnTo>
                    <a:lnTo>
                      <a:pt x="97" y="1069"/>
                    </a:lnTo>
                    <a:lnTo>
                      <a:pt x="81" y="1050"/>
                    </a:lnTo>
                    <a:lnTo>
                      <a:pt x="99" y="1010"/>
                    </a:lnTo>
                    <a:lnTo>
                      <a:pt x="148" y="999"/>
                    </a:lnTo>
                    <a:lnTo>
                      <a:pt x="148" y="943"/>
                    </a:lnTo>
                    <a:lnTo>
                      <a:pt x="173" y="940"/>
                    </a:lnTo>
                    <a:lnTo>
                      <a:pt x="233" y="779"/>
                    </a:lnTo>
                    <a:lnTo>
                      <a:pt x="162" y="747"/>
                    </a:lnTo>
                    <a:lnTo>
                      <a:pt x="136" y="686"/>
                    </a:lnTo>
                    <a:lnTo>
                      <a:pt x="113" y="667"/>
                    </a:lnTo>
                    <a:lnTo>
                      <a:pt x="67" y="677"/>
                    </a:lnTo>
                    <a:lnTo>
                      <a:pt x="26" y="695"/>
                    </a:lnTo>
                    <a:lnTo>
                      <a:pt x="0" y="684"/>
                    </a:lnTo>
                    <a:lnTo>
                      <a:pt x="2" y="653"/>
                    </a:lnTo>
                    <a:lnTo>
                      <a:pt x="53" y="574"/>
                    </a:lnTo>
                    <a:lnTo>
                      <a:pt x="72" y="551"/>
                    </a:lnTo>
                    <a:lnTo>
                      <a:pt x="76" y="518"/>
                    </a:lnTo>
                    <a:lnTo>
                      <a:pt x="115" y="478"/>
                    </a:lnTo>
                    <a:lnTo>
                      <a:pt x="152" y="448"/>
                    </a:lnTo>
                    <a:lnTo>
                      <a:pt x="159" y="415"/>
                    </a:lnTo>
                    <a:lnTo>
                      <a:pt x="256" y="394"/>
                    </a:lnTo>
                    <a:lnTo>
                      <a:pt x="284" y="376"/>
                    </a:lnTo>
                    <a:lnTo>
                      <a:pt x="286" y="334"/>
                    </a:lnTo>
                    <a:lnTo>
                      <a:pt x="307" y="320"/>
                    </a:lnTo>
                    <a:lnTo>
                      <a:pt x="318" y="275"/>
                    </a:lnTo>
                    <a:lnTo>
                      <a:pt x="300" y="261"/>
                    </a:lnTo>
                    <a:lnTo>
                      <a:pt x="284" y="280"/>
                    </a:lnTo>
                    <a:lnTo>
                      <a:pt x="288" y="306"/>
                    </a:lnTo>
                    <a:lnTo>
                      <a:pt x="268" y="320"/>
                    </a:lnTo>
                    <a:lnTo>
                      <a:pt x="265" y="301"/>
                    </a:lnTo>
                    <a:lnTo>
                      <a:pt x="268" y="257"/>
                    </a:lnTo>
                    <a:lnTo>
                      <a:pt x="263" y="222"/>
                    </a:lnTo>
                    <a:lnTo>
                      <a:pt x="302" y="210"/>
                    </a:lnTo>
                    <a:lnTo>
                      <a:pt x="334" y="187"/>
                    </a:lnTo>
                    <a:lnTo>
                      <a:pt x="337" y="159"/>
                    </a:lnTo>
                    <a:lnTo>
                      <a:pt x="293" y="159"/>
                    </a:lnTo>
                    <a:lnTo>
                      <a:pt x="272" y="187"/>
                    </a:lnTo>
                    <a:lnTo>
                      <a:pt x="228" y="203"/>
                    </a:lnTo>
                    <a:lnTo>
                      <a:pt x="185" y="205"/>
                    </a:lnTo>
                    <a:lnTo>
                      <a:pt x="136" y="201"/>
                    </a:lnTo>
                    <a:lnTo>
                      <a:pt x="138" y="149"/>
                    </a:lnTo>
                    <a:lnTo>
                      <a:pt x="168" y="170"/>
                    </a:lnTo>
                    <a:lnTo>
                      <a:pt x="182" y="119"/>
                    </a:lnTo>
                    <a:lnTo>
                      <a:pt x="224" y="86"/>
                    </a:lnTo>
                    <a:lnTo>
                      <a:pt x="238" y="114"/>
                    </a:lnTo>
                    <a:lnTo>
                      <a:pt x="281" y="91"/>
                    </a:lnTo>
                    <a:lnTo>
                      <a:pt x="321" y="63"/>
                    </a:lnTo>
                    <a:lnTo>
                      <a:pt x="346" y="70"/>
                    </a:lnTo>
                    <a:lnTo>
                      <a:pt x="381" y="42"/>
                    </a:lnTo>
                    <a:lnTo>
                      <a:pt x="431" y="16"/>
                    </a:lnTo>
                    <a:lnTo>
                      <a:pt x="463" y="16"/>
                    </a:lnTo>
                    <a:lnTo>
                      <a:pt x="452" y="56"/>
                    </a:lnTo>
                    <a:lnTo>
                      <a:pt x="457" y="77"/>
                    </a:lnTo>
                    <a:lnTo>
                      <a:pt x="482" y="86"/>
                    </a:lnTo>
                    <a:lnTo>
                      <a:pt x="500" y="114"/>
                    </a:lnTo>
                    <a:lnTo>
                      <a:pt x="537" y="100"/>
                    </a:lnTo>
                    <a:lnTo>
                      <a:pt x="572" y="54"/>
                    </a:lnTo>
                    <a:lnTo>
                      <a:pt x="602" y="33"/>
                    </a:lnTo>
                    <a:lnTo>
                      <a:pt x="634" y="44"/>
                    </a:lnTo>
                    <a:lnTo>
                      <a:pt x="664" y="0"/>
                    </a:lnTo>
                    <a:lnTo>
                      <a:pt x="717" y="86"/>
                    </a:lnTo>
                    <a:lnTo>
                      <a:pt x="719" y="126"/>
                    </a:lnTo>
                    <a:lnTo>
                      <a:pt x="752" y="121"/>
                    </a:lnTo>
                    <a:lnTo>
                      <a:pt x="747" y="217"/>
                    </a:lnTo>
                    <a:lnTo>
                      <a:pt x="830" y="282"/>
                    </a:lnTo>
                    <a:lnTo>
                      <a:pt x="825" y="341"/>
                    </a:lnTo>
                    <a:lnTo>
                      <a:pt x="807" y="362"/>
                    </a:lnTo>
                    <a:lnTo>
                      <a:pt x="832" y="441"/>
                    </a:lnTo>
                    <a:lnTo>
                      <a:pt x="913" y="434"/>
                    </a:lnTo>
                    <a:lnTo>
                      <a:pt x="918" y="378"/>
                    </a:lnTo>
                    <a:lnTo>
                      <a:pt x="964" y="378"/>
                    </a:lnTo>
                    <a:lnTo>
                      <a:pt x="982" y="450"/>
                    </a:lnTo>
                    <a:lnTo>
                      <a:pt x="1028" y="492"/>
                    </a:lnTo>
                    <a:lnTo>
                      <a:pt x="1044" y="530"/>
                    </a:lnTo>
                    <a:lnTo>
                      <a:pt x="1049" y="644"/>
                    </a:lnTo>
                    <a:lnTo>
                      <a:pt x="1031" y="740"/>
                    </a:lnTo>
                    <a:lnTo>
                      <a:pt x="1065" y="737"/>
                    </a:lnTo>
                    <a:lnTo>
                      <a:pt x="1070" y="796"/>
                    </a:lnTo>
                    <a:lnTo>
                      <a:pt x="1033" y="796"/>
                    </a:lnTo>
                    <a:lnTo>
                      <a:pt x="1035" y="863"/>
                    </a:lnTo>
                    <a:lnTo>
                      <a:pt x="1072" y="882"/>
                    </a:lnTo>
                    <a:lnTo>
                      <a:pt x="1084" y="973"/>
                    </a:lnTo>
                    <a:lnTo>
                      <a:pt x="1010" y="1013"/>
                    </a:lnTo>
                    <a:lnTo>
                      <a:pt x="943" y="1041"/>
                    </a:lnTo>
                    <a:lnTo>
                      <a:pt x="915" y="1048"/>
                    </a:lnTo>
                    <a:lnTo>
                      <a:pt x="908" y="1066"/>
                    </a:lnTo>
                    <a:lnTo>
                      <a:pt x="929" y="1076"/>
                    </a:lnTo>
                    <a:lnTo>
                      <a:pt x="901" y="1132"/>
                    </a:lnTo>
                    <a:lnTo>
                      <a:pt x="978" y="1202"/>
                    </a:lnTo>
                    <a:lnTo>
                      <a:pt x="943" y="1302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82" name="Freeform 13"/>
              <p:cNvSpPr>
                <a:spLocks/>
              </p:cNvSpPr>
              <p:nvPr/>
            </p:nvSpPr>
            <p:spPr bwMode="auto">
              <a:xfrm>
                <a:off x="2633381" y="2478185"/>
                <a:ext cx="1003968" cy="1100340"/>
              </a:xfrm>
              <a:custGeom>
                <a:avLst/>
                <a:gdLst/>
                <a:ahLst/>
                <a:cxnLst>
                  <a:cxn ang="0">
                    <a:pos x="1349" y="912"/>
                  </a:cxn>
                  <a:cxn ang="0">
                    <a:pos x="1325" y="996"/>
                  </a:cxn>
                  <a:cxn ang="0">
                    <a:pos x="1349" y="1099"/>
                  </a:cxn>
                  <a:cxn ang="0">
                    <a:pos x="1226" y="1162"/>
                  </a:cxn>
                  <a:cxn ang="0">
                    <a:pos x="1199" y="1313"/>
                  </a:cxn>
                  <a:cxn ang="0">
                    <a:pos x="1083" y="1402"/>
                  </a:cxn>
                  <a:cxn ang="0">
                    <a:pos x="1060" y="1582"/>
                  </a:cxn>
                  <a:cxn ang="0">
                    <a:pos x="1049" y="1654"/>
                  </a:cxn>
                  <a:cxn ang="0">
                    <a:pos x="973" y="1666"/>
                  </a:cxn>
                  <a:cxn ang="0">
                    <a:pos x="929" y="1605"/>
                  </a:cxn>
                  <a:cxn ang="0">
                    <a:pos x="940" y="1551"/>
                  </a:cxn>
                  <a:cxn ang="0">
                    <a:pos x="816" y="1570"/>
                  </a:cxn>
                  <a:cxn ang="0">
                    <a:pos x="717" y="1617"/>
                  </a:cxn>
                  <a:cxn ang="0">
                    <a:pos x="657" y="1691"/>
                  </a:cxn>
                  <a:cxn ang="0">
                    <a:pos x="454" y="1680"/>
                  </a:cxn>
                  <a:cxn ang="0">
                    <a:pos x="436" y="1537"/>
                  </a:cxn>
                  <a:cxn ang="0">
                    <a:pos x="327" y="1556"/>
                  </a:cxn>
                  <a:cxn ang="0">
                    <a:pos x="279" y="1493"/>
                  </a:cxn>
                  <a:cxn ang="0">
                    <a:pos x="194" y="1376"/>
                  </a:cxn>
                  <a:cxn ang="0">
                    <a:pos x="99" y="1311"/>
                  </a:cxn>
                  <a:cxn ang="0">
                    <a:pos x="39" y="1236"/>
                  </a:cxn>
                  <a:cxn ang="0">
                    <a:pos x="58" y="1103"/>
                  </a:cxn>
                  <a:cxn ang="0">
                    <a:pos x="23" y="940"/>
                  </a:cxn>
                  <a:cxn ang="0">
                    <a:pos x="134" y="905"/>
                  </a:cxn>
                  <a:cxn ang="0">
                    <a:pos x="194" y="837"/>
                  </a:cxn>
                  <a:cxn ang="0">
                    <a:pos x="330" y="814"/>
                  </a:cxn>
                  <a:cxn ang="0">
                    <a:pos x="387" y="653"/>
                  </a:cxn>
                  <a:cxn ang="0">
                    <a:pos x="558" y="611"/>
                  </a:cxn>
                  <a:cxn ang="0">
                    <a:pos x="666" y="614"/>
                  </a:cxn>
                  <a:cxn ang="0">
                    <a:pos x="724" y="520"/>
                  </a:cxn>
                  <a:cxn ang="0">
                    <a:pos x="781" y="474"/>
                  </a:cxn>
                  <a:cxn ang="0">
                    <a:pos x="811" y="378"/>
                  </a:cxn>
                  <a:cxn ang="0">
                    <a:pos x="938" y="369"/>
                  </a:cxn>
                  <a:cxn ang="0">
                    <a:pos x="970" y="149"/>
                  </a:cxn>
                  <a:cxn ang="0">
                    <a:pos x="957" y="21"/>
                  </a:cxn>
                  <a:cxn ang="0">
                    <a:pos x="1000" y="77"/>
                  </a:cxn>
                  <a:cxn ang="0">
                    <a:pos x="1044" y="56"/>
                  </a:cxn>
                  <a:cxn ang="0">
                    <a:pos x="1332" y="0"/>
                  </a:cxn>
                  <a:cxn ang="0">
                    <a:pos x="1351" y="184"/>
                  </a:cxn>
                  <a:cxn ang="0">
                    <a:pos x="1247" y="275"/>
                  </a:cxn>
                  <a:cxn ang="0">
                    <a:pos x="1381" y="324"/>
                  </a:cxn>
                  <a:cxn ang="0">
                    <a:pos x="1431" y="446"/>
                  </a:cxn>
                  <a:cxn ang="0">
                    <a:pos x="1464" y="513"/>
                  </a:cxn>
                  <a:cxn ang="0">
                    <a:pos x="1524" y="572"/>
                  </a:cxn>
                  <a:cxn ang="0">
                    <a:pos x="1535" y="697"/>
                  </a:cxn>
                  <a:cxn ang="0">
                    <a:pos x="1408" y="672"/>
                  </a:cxn>
                  <a:cxn ang="0">
                    <a:pos x="1298" y="658"/>
                  </a:cxn>
                  <a:cxn ang="0">
                    <a:pos x="1316" y="758"/>
                  </a:cxn>
                </a:cxnLst>
                <a:rect l="0" t="0" r="r" b="b"/>
                <a:pathLst>
                  <a:path w="1568" h="1738">
                    <a:moveTo>
                      <a:pt x="1349" y="856"/>
                    </a:moveTo>
                    <a:lnTo>
                      <a:pt x="1362" y="882"/>
                    </a:lnTo>
                    <a:lnTo>
                      <a:pt x="1349" y="912"/>
                    </a:lnTo>
                    <a:lnTo>
                      <a:pt x="1319" y="926"/>
                    </a:lnTo>
                    <a:lnTo>
                      <a:pt x="1295" y="968"/>
                    </a:lnTo>
                    <a:lnTo>
                      <a:pt x="1325" y="996"/>
                    </a:lnTo>
                    <a:lnTo>
                      <a:pt x="1337" y="1036"/>
                    </a:lnTo>
                    <a:lnTo>
                      <a:pt x="1323" y="1061"/>
                    </a:lnTo>
                    <a:lnTo>
                      <a:pt x="1349" y="1099"/>
                    </a:lnTo>
                    <a:lnTo>
                      <a:pt x="1319" y="1124"/>
                    </a:lnTo>
                    <a:lnTo>
                      <a:pt x="1277" y="1145"/>
                    </a:lnTo>
                    <a:lnTo>
                      <a:pt x="1226" y="1162"/>
                    </a:lnTo>
                    <a:lnTo>
                      <a:pt x="1187" y="1204"/>
                    </a:lnTo>
                    <a:lnTo>
                      <a:pt x="1222" y="1281"/>
                    </a:lnTo>
                    <a:lnTo>
                      <a:pt x="1199" y="1313"/>
                    </a:lnTo>
                    <a:lnTo>
                      <a:pt x="1118" y="1311"/>
                    </a:lnTo>
                    <a:lnTo>
                      <a:pt x="1095" y="1332"/>
                    </a:lnTo>
                    <a:lnTo>
                      <a:pt x="1083" y="1402"/>
                    </a:lnTo>
                    <a:lnTo>
                      <a:pt x="1074" y="1428"/>
                    </a:lnTo>
                    <a:lnTo>
                      <a:pt x="1111" y="1474"/>
                    </a:lnTo>
                    <a:lnTo>
                      <a:pt x="1060" y="1582"/>
                    </a:lnTo>
                    <a:lnTo>
                      <a:pt x="1021" y="1586"/>
                    </a:lnTo>
                    <a:lnTo>
                      <a:pt x="1014" y="1619"/>
                    </a:lnTo>
                    <a:lnTo>
                      <a:pt x="1049" y="1654"/>
                    </a:lnTo>
                    <a:lnTo>
                      <a:pt x="1035" y="1673"/>
                    </a:lnTo>
                    <a:lnTo>
                      <a:pt x="1003" y="1654"/>
                    </a:lnTo>
                    <a:lnTo>
                      <a:pt x="973" y="1666"/>
                    </a:lnTo>
                    <a:lnTo>
                      <a:pt x="968" y="1645"/>
                    </a:lnTo>
                    <a:lnTo>
                      <a:pt x="943" y="1633"/>
                    </a:lnTo>
                    <a:lnTo>
                      <a:pt x="929" y="1605"/>
                    </a:lnTo>
                    <a:lnTo>
                      <a:pt x="940" y="1591"/>
                    </a:lnTo>
                    <a:lnTo>
                      <a:pt x="959" y="1577"/>
                    </a:lnTo>
                    <a:lnTo>
                      <a:pt x="940" y="1551"/>
                    </a:lnTo>
                    <a:lnTo>
                      <a:pt x="904" y="1556"/>
                    </a:lnTo>
                    <a:lnTo>
                      <a:pt x="860" y="1579"/>
                    </a:lnTo>
                    <a:lnTo>
                      <a:pt x="816" y="1570"/>
                    </a:lnTo>
                    <a:lnTo>
                      <a:pt x="768" y="1568"/>
                    </a:lnTo>
                    <a:lnTo>
                      <a:pt x="735" y="1584"/>
                    </a:lnTo>
                    <a:lnTo>
                      <a:pt x="717" y="1617"/>
                    </a:lnTo>
                    <a:lnTo>
                      <a:pt x="705" y="1659"/>
                    </a:lnTo>
                    <a:lnTo>
                      <a:pt x="675" y="1661"/>
                    </a:lnTo>
                    <a:lnTo>
                      <a:pt x="657" y="1691"/>
                    </a:lnTo>
                    <a:lnTo>
                      <a:pt x="576" y="1687"/>
                    </a:lnTo>
                    <a:lnTo>
                      <a:pt x="544" y="1738"/>
                    </a:lnTo>
                    <a:lnTo>
                      <a:pt x="454" y="1680"/>
                    </a:lnTo>
                    <a:lnTo>
                      <a:pt x="429" y="1696"/>
                    </a:lnTo>
                    <a:lnTo>
                      <a:pt x="378" y="1652"/>
                    </a:lnTo>
                    <a:lnTo>
                      <a:pt x="436" y="1537"/>
                    </a:lnTo>
                    <a:lnTo>
                      <a:pt x="396" y="1549"/>
                    </a:lnTo>
                    <a:lnTo>
                      <a:pt x="367" y="1570"/>
                    </a:lnTo>
                    <a:lnTo>
                      <a:pt x="327" y="1556"/>
                    </a:lnTo>
                    <a:lnTo>
                      <a:pt x="327" y="1556"/>
                    </a:lnTo>
                    <a:lnTo>
                      <a:pt x="323" y="1512"/>
                    </a:lnTo>
                    <a:lnTo>
                      <a:pt x="279" y="1493"/>
                    </a:lnTo>
                    <a:lnTo>
                      <a:pt x="251" y="1470"/>
                    </a:lnTo>
                    <a:lnTo>
                      <a:pt x="233" y="1372"/>
                    </a:lnTo>
                    <a:lnTo>
                      <a:pt x="194" y="1376"/>
                    </a:lnTo>
                    <a:lnTo>
                      <a:pt x="173" y="1353"/>
                    </a:lnTo>
                    <a:lnTo>
                      <a:pt x="118" y="1388"/>
                    </a:lnTo>
                    <a:lnTo>
                      <a:pt x="99" y="1311"/>
                    </a:lnTo>
                    <a:lnTo>
                      <a:pt x="74" y="1318"/>
                    </a:lnTo>
                    <a:lnTo>
                      <a:pt x="32" y="1292"/>
                    </a:lnTo>
                    <a:lnTo>
                      <a:pt x="39" y="1236"/>
                    </a:lnTo>
                    <a:lnTo>
                      <a:pt x="78" y="1236"/>
                    </a:lnTo>
                    <a:lnTo>
                      <a:pt x="78" y="1190"/>
                    </a:lnTo>
                    <a:lnTo>
                      <a:pt x="58" y="1103"/>
                    </a:lnTo>
                    <a:lnTo>
                      <a:pt x="2" y="1005"/>
                    </a:lnTo>
                    <a:lnTo>
                      <a:pt x="0" y="970"/>
                    </a:lnTo>
                    <a:lnTo>
                      <a:pt x="23" y="940"/>
                    </a:lnTo>
                    <a:lnTo>
                      <a:pt x="32" y="868"/>
                    </a:lnTo>
                    <a:lnTo>
                      <a:pt x="108" y="863"/>
                    </a:lnTo>
                    <a:lnTo>
                      <a:pt x="134" y="905"/>
                    </a:lnTo>
                    <a:lnTo>
                      <a:pt x="152" y="893"/>
                    </a:lnTo>
                    <a:lnTo>
                      <a:pt x="145" y="856"/>
                    </a:lnTo>
                    <a:lnTo>
                      <a:pt x="194" y="837"/>
                    </a:lnTo>
                    <a:lnTo>
                      <a:pt x="233" y="882"/>
                    </a:lnTo>
                    <a:lnTo>
                      <a:pt x="353" y="872"/>
                    </a:lnTo>
                    <a:lnTo>
                      <a:pt x="330" y="814"/>
                    </a:lnTo>
                    <a:lnTo>
                      <a:pt x="330" y="753"/>
                    </a:lnTo>
                    <a:lnTo>
                      <a:pt x="350" y="690"/>
                    </a:lnTo>
                    <a:lnTo>
                      <a:pt x="387" y="653"/>
                    </a:lnTo>
                    <a:lnTo>
                      <a:pt x="429" y="628"/>
                    </a:lnTo>
                    <a:lnTo>
                      <a:pt x="503" y="616"/>
                    </a:lnTo>
                    <a:lnTo>
                      <a:pt x="558" y="611"/>
                    </a:lnTo>
                    <a:lnTo>
                      <a:pt x="574" y="628"/>
                    </a:lnTo>
                    <a:lnTo>
                      <a:pt x="618" y="586"/>
                    </a:lnTo>
                    <a:lnTo>
                      <a:pt x="666" y="614"/>
                    </a:lnTo>
                    <a:lnTo>
                      <a:pt x="664" y="576"/>
                    </a:lnTo>
                    <a:lnTo>
                      <a:pt x="708" y="565"/>
                    </a:lnTo>
                    <a:lnTo>
                      <a:pt x="724" y="520"/>
                    </a:lnTo>
                    <a:lnTo>
                      <a:pt x="710" y="481"/>
                    </a:lnTo>
                    <a:lnTo>
                      <a:pt x="742" y="448"/>
                    </a:lnTo>
                    <a:lnTo>
                      <a:pt x="781" y="474"/>
                    </a:lnTo>
                    <a:lnTo>
                      <a:pt x="839" y="450"/>
                    </a:lnTo>
                    <a:lnTo>
                      <a:pt x="851" y="385"/>
                    </a:lnTo>
                    <a:lnTo>
                      <a:pt x="811" y="378"/>
                    </a:lnTo>
                    <a:lnTo>
                      <a:pt x="851" y="334"/>
                    </a:lnTo>
                    <a:lnTo>
                      <a:pt x="901" y="371"/>
                    </a:lnTo>
                    <a:lnTo>
                      <a:pt x="938" y="369"/>
                    </a:lnTo>
                    <a:lnTo>
                      <a:pt x="938" y="285"/>
                    </a:lnTo>
                    <a:lnTo>
                      <a:pt x="954" y="226"/>
                    </a:lnTo>
                    <a:lnTo>
                      <a:pt x="970" y="149"/>
                    </a:lnTo>
                    <a:lnTo>
                      <a:pt x="943" y="126"/>
                    </a:lnTo>
                    <a:lnTo>
                      <a:pt x="938" y="77"/>
                    </a:lnTo>
                    <a:lnTo>
                      <a:pt x="957" y="21"/>
                    </a:lnTo>
                    <a:lnTo>
                      <a:pt x="989" y="21"/>
                    </a:lnTo>
                    <a:lnTo>
                      <a:pt x="1007" y="51"/>
                    </a:lnTo>
                    <a:lnTo>
                      <a:pt x="1000" y="77"/>
                    </a:lnTo>
                    <a:lnTo>
                      <a:pt x="1026" y="91"/>
                    </a:lnTo>
                    <a:lnTo>
                      <a:pt x="1056" y="72"/>
                    </a:lnTo>
                    <a:lnTo>
                      <a:pt x="1044" y="56"/>
                    </a:lnTo>
                    <a:lnTo>
                      <a:pt x="1023" y="58"/>
                    </a:lnTo>
                    <a:lnTo>
                      <a:pt x="1042" y="2"/>
                    </a:lnTo>
                    <a:lnTo>
                      <a:pt x="1332" y="0"/>
                    </a:lnTo>
                    <a:lnTo>
                      <a:pt x="1319" y="72"/>
                    </a:lnTo>
                    <a:lnTo>
                      <a:pt x="1314" y="121"/>
                    </a:lnTo>
                    <a:lnTo>
                      <a:pt x="1351" y="184"/>
                    </a:lnTo>
                    <a:lnTo>
                      <a:pt x="1323" y="215"/>
                    </a:lnTo>
                    <a:lnTo>
                      <a:pt x="1254" y="243"/>
                    </a:lnTo>
                    <a:lnTo>
                      <a:pt x="1247" y="275"/>
                    </a:lnTo>
                    <a:lnTo>
                      <a:pt x="1291" y="348"/>
                    </a:lnTo>
                    <a:lnTo>
                      <a:pt x="1339" y="348"/>
                    </a:lnTo>
                    <a:lnTo>
                      <a:pt x="1381" y="324"/>
                    </a:lnTo>
                    <a:lnTo>
                      <a:pt x="1408" y="352"/>
                    </a:lnTo>
                    <a:lnTo>
                      <a:pt x="1399" y="406"/>
                    </a:lnTo>
                    <a:lnTo>
                      <a:pt x="1431" y="446"/>
                    </a:lnTo>
                    <a:lnTo>
                      <a:pt x="1468" y="448"/>
                    </a:lnTo>
                    <a:lnTo>
                      <a:pt x="1498" y="464"/>
                    </a:lnTo>
                    <a:lnTo>
                      <a:pt x="1464" y="513"/>
                    </a:lnTo>
                    <a:lnTo>
                      <a:pt x="1457" y="541"/>
                    </a:lnTo>
                    <a:lnTo>
                      <a:pt x="1489" y="567"/>
                    </a:lnTo>
                    <a:lnTo>
                      <a:pt x="1524" y="572"/>
                    </a:lnTo>
                    <a:lnTo>
                      <a:pt x="1554" y="581"/>
                    </a:lnTo>
                    <a:lnTo>
                      <a:pt x="1568" y="635"/>
                    </a:lnTo>
                    <a:lnTo>
                      <a:pt x="1535" y="697"/>
                    </a:lnTo>
                    <a:lnTo>
                      <a:pt x="1498" y="711"/>
                    </a:lnTo>
                    <a:lnTo>
                      <a:pt x="1434" y="679"/>
                    </a:lnTo>
                    <a:lnTo>
                      <a:pt x="1408" y="672"/>
                    </a:lnTo>
                    <a:lnTo>
                      <a:pt x="1388" y="679"/>
                    </a:lnTo>
                    <a:lnTo>
                      <a:pt x="1325" y="621"/>
                    </a:lnTo>
                    <a:lnTo>
                      <a:pt x="1298" y="658"/>
                    </a:lnTo>
                    <a:lnTo>
                      <a:pt x="1300" y="697"/>
                    </a:lnTo>
                    <a:lnTo>
                      <a:pt x="1291" y="728"/>
                    </a:lnTo>
                    <a:lnTo>
                      <a:pt x="1316" y="758"/>
                    </a:lnTo>
                    <a:lnTo>
                      <a:pt x="1314" y="809"/>
                    </a:lnTo>
                    <a:lnTo>
                      <a:pt x="1346" y="816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BCFF9B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83" name="Freeform 17"/>
              <p:cNvSpPr>
                <a:spLocks/>
              </p:cNvSpPr>
              <p:nvPr/>
            </p:nvSpPr>
            <p:spPr bwMode="auto">
              <a:xfrm>
                <a:off x="853387" y="4316728"/>
                <a:ext cx="801637" cy="802147"/>
              </a:xfrm>
              <a:custGeom>
                <a:avLst/>
                <a:gdLst/>
                <a:ahLst/>
                <a:cxnLst>
                  <a:cxn ang="0">
                    <a:pos x="1037" y="308"/>
                  </a:cxn>
                  <a:cxn ang="0">
                    <a:pos x="1049" y="395"/>
                  </a:cxn>
                  <a:cxn ang="0">
                    <a:pos x="1065" y="479"/>
                  </a:cxn>
                  <a:cxn ang="0">
                    <a:pos x="1088" y="588"/>
                  </a:cxn>
                  <a:cxn ang="0">
                    <a:pos x="1178" y="628"/>
                  </a:cxn>
                  <a:cxn ang="0">
                    <a:pos x="1252" y="712"/>
                  </a:cxn>
                  <a:cxn ang="0">
                    <a:pos x="1141" y="836"/>
                  </a:cxn>
                  <a:cxn ang="0">
                    <a:pos x="1164" y="1048"/>
                  </a:cxn>
                  <a:cxn ang="0">
                    <a:pos x="1169" y="1116"/>
                  </a:cxn>
                  <a:cxn ang="0">
                    <a:pos x="1095" y="1167"/>
                  </a:cxn>
                  <a:cxn ang="0">
                    <a:pos x="1033" y="1207"/>
                  </a:cxn>
                  <a:cxn ang="0">
                    <a:pos x="993" y="1256"/>
                  </a:cxn>
                  <a:cxn ang="0">
                    <a:pos x="892" y="1251"/>
                  </a:cxn>
                  <a:cxn ang="0">
                    <a:pos x="841" y="1155"/>
                  </a:cxn>
                  <a:cxn ang="0">
                    <a:pos x="719" y="1242"/>
                  </a:cxn>
                  <a:cxn ang="0">
                    <a:pos x="650" y="1116"/>
                  </a:cxn>
                  <a:cxn ang="0">
                    <a:pos x="521" y="1165"/>
                  </a:cxn>
                  <a:cxn ang="0">
                    <a:pos x="472" y="1242"/>
                  </a:cxn>
                  <a:cxn ang="0">
                    <a:pos x="357" y="1153"/>
                  </a:cxn>
                  <a:cxn ang="0">
                    <a:pos x="244" y="1197"/>
                  </a:cxn>
                  <a:cxn ang="0">
                    <a:pos x="154" y="1167"/>
                  </a:cxn>
                  <a:cxn ang="0">
                    <a:pos x="138" y="1099"/>
                  </a:cxn>
                  <a:cxn ang="0">
                    <a:pos x="159" y="1053"/>
                  </a:cxn>
                  <a:cxn ang="0">
                    <a:pos x="196" y="976"/>
                  </a:cxn>
                  <a:cxn ang="0">
                    <a:pos x="182" y="934"/>
                  </a:cxn>
                  <a:cxn ang="0">
                    <a:pos x="157" y="857"/>
                  </a:cxn>
                  <a:cxn ang="0">
                    <a:pos x="198" y="831"/>
                  </a:cxn>
                  <a:cxn ang="0">
                    <a:pos x="258" y="726"/>
                  </a:cxn>
                  <a:cxn ang="0">
                    <a:pos x="214" y="724"/>
                  </a:cxn>
                  <a:cxn ang="0">
                    <a:pos x="154" y="647"/>
                  </a:cxn>
                  <a:cxn ang="0">
                    <a:pos x="226" y="609"/>
                  </a:cxn>
                  <a:cxn ang="0">
                    <a:pos x="230" y="488"/>
                  </a:cxn>
                  <a:cxn ang="0">
                    <a:pos x="196" y="518"/>
                  </a:cxn>
                  <a:cxn ang="0">
                    <a:pos x="90" y="451"/>
                  </a:cxn>
                  <a:cxn ang="0">
                    <a:pos x="51" y="500"/>
                  </a:cxn>
                  <a:cxn ang="0">
                    <a:pos x="11" y="413"/>
                  </a:cxn>
                  <a:cxn ang="0">
                    <a:pos x="150" y="283"/>
                  </a:cxn>
                  <a:cxn ang="0">
                    <a:pos x="228" y="248"/>
                  </a:cxn>
                  <a:cxn ang="0">
                    <a:pos x="267" y="245"/>
                  </a:cxn>
                  <a:cxn ang="0">
                    <a:pos x="330" y="222"/>
                  </a:cxn>
                  <a:cxn ang="0">
                    <a:pos x="410" y="222"/>
                  </a:cxn>
                  <a:cxn ang="0">
                    <a:pos x="433" y="269"/>
                  </a:cxn>
                  <a:cxn ang="0">
                    <a:pos x="484" y="343"/>
                  </a:cxn>
                  <a:cxn ang="0">
                    <a:pos x="551" y="320"/>
                  </a:cxn>
                  <a:cxn ang="0">
                    <a:pos x="606" y="220"/>
                  </a:cxn>
                  <a:cxn ang="0">
                    <a:pos x="648" y="187"/>
                  </a:cxn>
                  <a:cxn ang="0">
                    <a:pos x="629" y="126"/>
                  </a:cxn>
                  <a:cxn ang="0">
                    <a:pos x="675" y="171"/>
                  </a:cxn>
                  <a:cxn ang="0">
                    <a:pos x="724" y="89"/>
                  </a:cxn>
                  <a:cxn ang="0">
                    <a:pos x="770" y="45"/>
                  </a:cxn>
                  <a:cxn ang="0">
                    <a:pos x="830" y="0"/>
                  </a:cxn>
                  <a:cxn ang="0">
                    <a:pos x="848" y="105"/>
                  </a:cxn>
                  <a:cxn ang="0">
                    <a:pos x="795" y="112"/>
                  </a:cxn>
                  <a:cxn ang="0">
                    <a:pos x="814" y="180"/>
                  </a:cxn>
                  <a:cxn ang="0">
                    <a:pos x="867" y="229"/>
                  </a:cxn>
                  <a:cxn ang="0">
                    <a:pos x="936" y="325"/>
                  </a:cxn>
                </a:cxnLst>
                <a:rect l="0" t="0" r="r" b="b"/>
                <a:pathLst>
                  <a:path w="1252" h="1267">
                    <a:moveTo>
                      <a:pt x="1012" y="290"/>
                    </a:moveTo>
                    <a:lnTo>
                      <a:pt x="1037" y="308"/>
                    </a:lnTo>
                    <a:lnTo>
                      <a:pt x="1035" y="374"/>
                    </a:lnTo>
                    <a:lnTo>
                      <a:pt x="1049" y="395"/>
                    </a:lnTo>
                    <a:lnTo>
                      <a:pt x="1093" y="418"/>
                    </a:lnTo>
                    <a:lnTo>
                      <a:pt x="1065" y="479"/>
                    </a:lnTo>
                    <a:lnTo>
                      <a:pt x="1086" y="535"/>
                    </a:lnTo>
                    <a:lnTo>
                      <a:pt x="1088" y="588"/>
                    </a:lnTo>
                    <a:lnTo>
                      <a:pt x="1141" y="637"/>
                    </a:lnTo>
                    <a:lnTo>
                      <a:pt x="1178" y="628"/>
                    </a:lnTo>
                    <a:lnTo>
                      <a:pt x="1182" y="668"/>
                    </a:lnTo>
                    <a:lnTo>
                      <a:pt x="1252" y="712"/>
                    </a:lnTo>
                    <a:lnTo>
                      <a:pt x="1063" y="773"/>
                    </a:lnTo>
                    <a:lnTo>
                      <a:pt x="1141" y="836"/>
                    </a:lnTo>
                    <a:lnTo>
                      <a:pt x="1182" y="1001"/>
                    </a:lnTo>
                    <a:lnTo>
                      <a:pt x="1164" y="1048"/>
                    </a:lnTo>
                    <a:lnTo>
                      <a:pt x="1203" y="1083"/>
                    </a:lnTo>
                    <a:lnTo>
                      <a:pt x="1169" y="1116"/>
                    </a:lnTo>
                    <a:lnTo>
                      <a:pt x="1134" y="1090"/>
                    </a:lnTo>
                    <a:lnTo>
                      <a:pt x="1095" y="1167"/>
                    </a:lnTo>
                    <a:lnTo>
                      <a:pt x="1044" y="1176"/>
                    </a:lnTo>
                    <a:lnTo>
                      <a:pt x="1033" y="1207"/>
                    </a:lnTo>
                    <a:lnTo>
                      <a:pt x="998" y="1218"/>
                    </a:lnTo>
                    <a:lnTo>
                      <a:pt x="993" y="1256"/>
                    </a:lnTo>
                    <a:lnTo>
                      <a:pt x="934" y="1225"/>
                    </a:lnTo>
                    <a:lnTo>
                      <a:pt x="892" y="1251"/>
                    </a:lnTo>
                    <a:lnTo>
                      <a:pt x="864" y="1158"/>
                    </a:lnTo>
                    <a:lnTo>
                      <a:pt x="841" y="1155"/>
                    </a:lnTo>
                    <a:lnTo>
                      <a:pt x="761" y="1267"/>
                    </a:lnTo>
                    <a:lnTo>
                      <a:pt x="719" y="1242"/>
                    </a:lnTo>
                    <a:lnTo>
                      <a:pt x="717" y="1195"/>
                    </a:lnTo>
                    <a:lnTo>
                      <a:pt x="650" y="1116"/>
                    </a:lnTo>
                    <a:lnTo>
                      <a:pt x="595" y="1106"/>
                    </a:lnTo>
                    <a:lnTo>
                      <a:pt x="521" y="1165"/>
                    </a:lnTo>
                    <a:lnTo>
                      <a:pt x="542" y="1235"/>
                    </a:lnTo>
                    <a:lnTo>
                      <a:pt x="472" y="1242"/>
                    </a:lnTo>
                    <a:lnTo>
                      <a:pt x="396" y="1153"/>
                    </a:lnTo>
                    <a:lnTo>
                      <a:pt x="357" y="1153"/>
                    </a:lnTo>
                    <a:lnTo>
                      <a:pt x="295" y="1211"/>
                    </a:lnTo>
                    <a:lnTo>
                      <a:pt x="244" y="1197"/>
                    </a:lnTo>
                    <a:lnTo>
                      <a:pt x="244" y="1151"/>
                    </a:lnTo>
                    <a:lnTo>
                      <a:pt x="154" y="1167"/>
                    </a:lnTo>
                    <a:lnTo>
                      <a:pt x="122" y="1123"/>
                    </a:lnTo>
                    <a:lnTo>
                      <a:pt x="138" y="1099"/>
                    </a:lnTo>
                    <a:lnTo>
                      <a:pt x="124" y="1060"/>
                    </a:lnTo>
                    <a:lnTo>
                      <a:pt x="159" y="1053"/>
                    </a:lnTo>
                    <a:lnTo>
                      <a:pt x="182" y="999"/>
                    </a:lnTo>
                    <a:lnTo>
                      <a:pt x="196" y="976"/>
                    </a:lnTo>
                    <a:lnTo>
                      <a:pt x="182" y="957"/>
                    </a:lnTo>
                    <a:lnTo>
                      <a:pt x="182" y="934"/>
                    </a:lnTo>
                    <a:lnTo>
                      <a:pt x="198" y="906"/>
                    </a:lnTo>
                    <a:lnTo>
                      <a:pt x="157" y="857"/>
                    </a:lnTo>
                    <a:lnTo>
                      <a:pt x="173" y="831"/>
                    </a:lnTo>
                    <a:lnTo>
                      <a:pt x="198" y="831"/>
                    </a:lnTo>
                    <a:lnTo>
                      <a:pt x="198" y="798"/>
                    </a:lnTo>
                    <a:lnTo>
                      <a:pt x="258" y="726"/>
                    </a:lnTo>
                    <a:lnTo>
                      <a:pt x="240" y="705"/>
                    </a:lnTo>
                    <a:lnTo>
                      <a:pt x="214" y="724"/>
                    </a:lnTo>
                    <a:lnTo>
                      <a:pt x="141" y="677"/>
                    </a:lnTo>
                    <a:lnTo>
                      <a:pt x="154" y="647"/>
                    </a:lnTo>
                    <a:lnTo>
                      <a:pt x="200" y="649"/>
                    </a:lnTo>
                    <a:lnTo>
                      <a:pt x="226" y="609"/>
                    </a:lnTo>
                    <a:lnTo>
                      <a:pt x="226" y="549"/>
                    </a:lnTo>
                    <a:lnTo>
                      <a:pt x="230" y="488"/>
                    </a:lnTo>
                    <a:lnTo>
                      <a:pt x="200" y="488"/>
                    </a:lnTo>
                    <a:lnTo>
                      <a:pt x="196" y="518"/>
                    </a:lnTo>
                    <a:lnTo>
                      <a:pt x="90" y="518"/>
                    </a:lnTo>
                    <a:lnTo>
                      <a:pt x="90" y="451"/>
                    </a:lnTo>
                    <a:lnTo>
                      <a:pt x="64" y="444"/>
                    </a:lnTo>
                    <a:lnTo>
                      <a:pt x="51" y="500"/>
                    </a:lnTo>
                    <a:lnTo>
                      <a:pt x="0" y="446"/>
                    </a:lnTo>
                    <a:lnTo>
                      <a:pt x="11" y="413"/>
                    </a:lnTo>
                    <a:lnTo>
                      <a:pt x="41" y="343"/>
                    </a:lnTo>
                    <a:lnTo>
                      <a:pt x="150" y="283"/>
                    </a:lnTo>
                    <a:lnTo>
                      <a:pt x="157" y="257"/>
                    </a:lnTo>
                    <a:lnTo>
                      <a:pt x="228" y="248"/>
                    </a:lnTo>
                    <a:lnTo>
                      <a:pt x="242" y="252"/>
                    </a:lnTo>
                    <a:lnTo>
                      <a:pt x="267" y="245"/>
                    </a:lnTo>
                    <a:lnTo>
                      <a:pt x="283" y="213"/>
                    </a:lnTo>
                    <a:lnTo>
                      <a:pt x="330" y="222"/>
                    </a:lnTo>
                    <a:lnTo>
                      <a:pt x="341" y="192"/>
                    </a:lnTo>
                    <a:lnTo>
                      <a:pt x="410" y="222"/>
                    </a:lnTo>
                    <a:lnTo>
                      <a:pt x="396" y="243"/>
                    </a:lnTo>
                    <a:lnTo>
                      <a:pt x="433" y="269"/>
                    </a:lnTo>
                    <a:lnTo>
                      <a:pt x="449" y="325"/>
                    </a:lnTo>
                    <a:lnTo>
                      <a:pt x="484" y="343"/>
                    </a:lnTo>
                    <a:lnTo>
                      <a:pt x="509" y="315"/>
                    </a:lnTo>
                    <a:lnTo>
                      <a:pt x="551" y="320"/>
                    </a:lnTo>
                    <a:lnTo>
                      <a:pt x="588" y="248"/>
                    </a:lnTo>
                    <a:lnTo>
                      <a:pt x="606" y="220"/>
                    </a:lnTo>
                    <a:lnTo>
                      <a:pt x="652" y="206"/>
                    </a:lnTo>
                    <a:lnTo>
                      <a:pt x="648" y="187"/>
                    </a:lnTo>
                    <a:lnTo>
                      <a:pt x="622" y="175"/>
                    </a:lnTo>
                    <a:lnTo>
                      <a:pt x="629" y="126"/>
                    </a:lnTo>
                    <a:lnTo>
                      <a:pt x="668" y="124"/>
                    </a:lnTo>
                    <a:lnTo>
                      <a:pt x="675" y="171"/>
                    </a:lnTo>
                    <a:lnTo>
                      <a:pt x="717" y="140"/>
                    </a:lnTo>
                    <a:lnTo>
                      <a:pt x="724" y="89"/>
                    </a:lnTo>
                    <a:lnTo>
                      <a:pt x="756" y="84"/>
                    </a:lnTo>
                    <a:lnTo>
                      <a:pt x="770" y="45"/>
                    </a:lnTo>
                    <a:lnTo>
                      <a:pt x="804" y="35"/>
                    </a:lnTo>
                    <a:lnTo>
                      <a:pt x="830" y="0"/>
                    </a:lnTo>
                    <a:lnTo>
                      <a:pt x="883" y="89"/>
                    </a:lnTo>
                    <a:lnTo>
                      <a:pt x="848" y="105"/>
                    </a:lnTo>
                    <a:lnTo>
                      <a:pt x="830" y="91"/>
                    </a:lnTo>
                    <a:lnTo>
                      <a:pt x="795" y="112"/>
                    </a:lnTo>
                    <a:lnTo>
                      <a:pt x="823" y="164"/>
                    </a:lnTo>
                    <a:lnTo>
                      <a:pt x="814" y="180"/>
                    </a:lnTo>
                    <a:lnTo>
                      <a:pt x="837" y="224"/>
                    </a:lnTo>
                    <a:lnTo>
                      <a:pt x="867" y="229"/>
                    </a:lnTo>
                    <a:lnTo>
                      <a:pt x="897" y="266"/>
                    </a:lnTo>
                    <a:lnTo>
                      <a:pt x="936" y="325"/>
                    </a:lnTo>
                    <a:lnTo>
                      <a:pt x="982" y="322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84" name="Freeform 19"/>
              <p:cNvSpPr>
                <a:spLocks/>
              </p:cNvSpPr>
              <p:nvPr/>
            </p:nvSpPr>
            <p:spPr bwMode="auto">
              <a:xfrm>
                <a:off x="2856200" y="5312606"/>
                <a:ext cx="1164679" cy="1172515"/>
              </a:xfrm>
              <a:custGeom>
                <a:avLst/>
                <a:gdLst/>
                <a:ahLst/>
                <a:cxnLst>
                  <a:cxn ang="0">
                    <a:pos x="37" y="1257"/>
                  </a:cxn>
                  <a:cxn ang="0">
                    <a:pos x="85" y="1162"/>
                  </a:cxn>
                  <a:cxn ang="0">
                    <a:pos x="21" y="1108"/>
                  </a:cxn>
                  <a:cxn ang="0">
                    <a:pos x="14" y="984"/>
                  </a:cxn>
                  <a:cxn ang="0">
                    <a:pos x="97" y="968"/>
                  </a:cxn>
                  <a:cxn ang="0">
                    <a:pos x="143" y="919"/>
                  </a:cxn>
                  <a:cxn ang="0">
                    <a:pos x="23" y="870"/>
                  </a:cxn>
                  <a:cxn ang="0">
                    <a:pos x="120" y="758"/>
                  </a:cxn>
                  <a:cxn ang="0">
                    <a:pos x="81" y="709"/>
                  </a:cxn>
                  <a:cxn ang="0">
                    <a:pos x="51" y="616"/>
                  </a:cxn>
                  <a:cxn ang="0">
                    <a:pos x="104" y="532"/>
                  </a:cxn>
                  <a:cxn ang="0">
                    <a:pos x="106" y="483"/>
                  </a:cxn>
                  <a:cxn ang="0">
                    <a:pos x="182" y="471"/>
                  </a:cxn>
                  <a:cxn ang="0">
                    <a:pos x="242" y="406"/>
                  </a:cxn>
                  <a:cxn ang="0">
                    <a:pos x="219" y="354"/>
                  </a:cxn>
                  <a:cxn ang="0">
                    <a:pos x="320" y="427"/>
                  </a:cxn>
                  <a:cxn ang="0">
                    <a:pos x="364" y="450"/>
                  </a:cxn>
                  <a:cxn ang="0">
                    <a:pos x="436" y="508"/>
                  </a:cxn>
                  <a:cxn ang="0">
                    <a:pos x="484" y="375"/>
                  </a:cxn>
                  <a:cxn ang="0">
                    <a:pos x="581" y="259"/>
                  </a:cxn>
                  <a:cxn ang="0">
                    <a:pos x="662" y="303"/>
                  </a:cxn>
                  <a:cxn ang="0">
                    <a:pos x="708" y="364"/>
                  </a:cxn>
                  <a:cxn ang="0">
                    <a:pos x="779" y="198"/>
                  </a:cxn>
                  <a:cxn ang="0">
                    <a:pos x="816" y="291"/>
                  </a:cxn>
                  <a:cxn ang="0">
                    <a:pos x="867" y="380"/>
                  </a:cxn>
                  <a:cxn ang="0">
                    <a:pos x="897" y="303"/>
                  </a:cxn>
                  <a:cxn ang="0">
                    <a:pos x="947" y="243"/>
                  </a:cxn>
                  <a:cxn ang="0">
                    <a:pos x="848" y="191"/>
                  </a:cxn>
                  <a:cxn ang="0">
                    <a:pos x="915" y="126"/>
                  </a:cxn>
                  <a:cxn ang="0">
                    <a:pos x="1220" y="63"/>
                  </a:cxn>
                  <a:cxn ang="0">
                    <a:pos x="1385" y="2"/>
                  </a:cxn>
                  <a:cxn ang="0">
                    <a:pos x="1482" y="117"/>
                  </a:cxn>
                  <a:cxn ang="0">
                    <a:pos x="1415" y="224"/>
                  </a:cxn>
                  <a:cxn ang="0">
                    <a:pos x="1563" y="298"/>
                  </a:cxn>
                  <a:cxn ang="0">
                    <a:pos x="1713" y="294"/>
                  </a:cxn>
                  <a:cxn ang="0">
                    <a:pos x="1759" y="492"/>
                  </a:cxn>
                  <a:cxn ang="0">
                    <a:pos x="1734" y="669"/>
                  </a:cxn>
                  <a:cxn ang="0">
                    <a:pos x="1750" y="763"/>
                  </a:cxn>
                  <a:cxn ang="0">
                    <a:pos x="1757" y="933"/>
                  </a:cxn>
                  <a:cxn ang="0">
                    <a:pos x="1681" y="1010"/>
                  </a:cxn>
                  <a:cxn ang="0">
                    <a:pos x="1687" y="1087"/>
                  </a:cxn>
                  <a:cxn ang="0">
                    <a:pos x="1556" y="1101"/>
                  </a:cxn>
                  <a:cxn ang="0">
                    <a:pos x="1517" y="1218"/>
                  </a:cxn>
                  <a:cxn ang="0">
                    <a:pos x="1390" y="1283"/>
                  </a:cxn>
                  <a:cxn ang="0">
                    <a:pos x="1392" y="1376"/>
                  </a:cxn>
                  <a:cxn ang="0">
                    <a:pos x="1344" y="1505"/>
                  </a:cxn>
                  <a:cxn ang="0">
                    <a:pos x="657" y="1554"/>
                  </a:cxn>
                  <a:cxn ang="0">
                    <a:pos x="710" y="1645"/>
                  </a:cxn>
                  <a:cxn ang="0">
                    <a:pos x="673" y="1789"/>
                  </a:cxn>
                  <a:cxn ang="0">
                    <a:pos x="602" y="1848"/>
                  </a:cxn>
                  <a:cxn ang="0">
                    <a:pos x="367" y="1766"/>
                  </a:cxn>
                  <a:cxn ang="0">
                    <a:pos x="399" y="1645"/>
                  </a:cxn>
                  <a:cxn ang="0">
                    <a:pos x="422" y="1584"/>
                  </a:cxn>
                  <a:cxn ang="0">
                    <a:pos x="51" y="1533"/>
                  </a:cxn>
                </a:cxnLst>
                <a:rect l="0" t="0" r="r" b="b"/>
                <a:pathLst>
                  <a:path w="1819" h="1852">
                    <a:moveTo>
                      <a:pt x="35" y="1306"/>
                    </a:moveTo>
                    <a:lnTo>
                      <a:pt x="51" y="1297"/>
                    </a:lnTo>
                    <a:lnTo>
                      <a:pt x="37" y="1257"/>
                    </a:lnTo>
                    <a:lnTo>
                      <a:pt x="28" y="1218"/>
                    </a:lnTo>
                    <a:lnTo>
                      <a:pt x="35" y="1192"/>
                    </a:lnTo>
                    <a:lnTo>
                      <a:pt x="85" y="1162"/>
                    </a:lnTo>
                    <a:lnTo>
                      <a:pt x="37" y="1148"/>
                    </a:lnTo>
                    <a:lnTo>
                      <a:pt x="2" y="1127"/>
                    </a:lnTo>
                    <a:lnTo>
                      <a:pt x="21" y="1108"/>
                    </a:lnTo>
                    <a:lnTo>
                      <a:pt x="0" y="1024"/>
                    </a:lnTo>
                    <a:lnTo>
                      <a:pt x="30" y="998"/>
                    </a:lnTo>
                    <a:lnTo>
                      <a:pt x="14" y="984"/>
                    </a:lnTo>
                    <a:lnTo>
                      <a:pt x="32" y="966"/>
                    </a:lnTo>
                    <a:lnTo>
                      <a:pt x="69" y="984"/>
                    </a:lnTo>
                    <a:lnTo>
                      <a:pt x="97" y="968"/>
                    </a:lnTo>
                    <a:lnTo>
                      <a:pt x="115" y="949"/>
                    </a:lnTo>
                    <a:lnTo>
                      <a:pt x="138" y="947"/>
                    </a:lnTo>
                    <a:lnTo>
                      <a:pt x="143" y="919"/>
                    </a:lnTo>
                    <a:lnTo>
                      <a:pt x="118" y="896"/>
                    </a:lnTo>
                    <a:lnTo>
                      <a:pt x="78" y="889"/>
                    </a:lnTo>
                    <a:lnTo>
                      <a:pt x="23" y="870"/>
                    </a:lnTo>
                    <a:lnTo>
                      <a:pt x="28" y="814"/>
                    </a:lnTo>
                    <a:lnTo>
                      <a:pt x="113" y="784"/>
                    </a:lnTo>
                    <a:lnTo>
                      <a:pt x="120" y="758"/>
                    </a:lnTo>
                    <a:lnTo>
                      <a:pt x="134" y="735"/>
                    </a:lnTo>
                    <a:lnTo>
                      <a:pt x="111" y="728"/>
                    </a:lnTo>
                    <a:lnTo>
                      <a:pt x="81" y="709"/>
                    </a:lnTo>
                    <a:lnTo>
                      <a:pt x="74" y="669"/>
                    </a:lnTo>
                    <a:lnTo>
                      <a:pt x="44" y="648"/>
                    </a:lnTo>
                    <a:lnTo>
                      <a:pt x="51" y="616"/>
                    </a:lnTo>
                    <a:lnTo>
                      <a:pt x="58" y="585"/>
                    </a:lnTo>
                    <a:lnTo>
                      <a:pt x="83" y="562"/>
                    </a:lnTo>
                    <a:lnTo>
                      <a:pt x="104" y="532"/>
                    </a:lnTo>
                    <a:lnTo>
                      <a:pt x="88" y="515"/>
                    </a:lnTo>
                    <a:lnTo>
                      <a:pt x="78" y="499"/>
                    </a:lnTo>
                    <a:lnTo>
                      <a:pt x="106" y="483"/>
                    </a:lnTo>
                    <a:lnTo>
                      <a:pt x="141" y="464"/>
                    </a:lnTo>
                    <a:lnTo>
                      <a:pt x="168" y="457"/>
                    </a:lnTo>
                    <a:lnTo>
                      <a:pt x="182" y="471"/>
                    </a:lnTo>
                    <a:lnTo>
                      <a:pt x="201" y="466"/>
                    </a:lnTo>
                    <a:lnTo>
                      <a:pt x="226" y="443"/>
                    </a:lnTo>
                    <a:lnTo>
                      <a:pt x="242" y="406"/>
                    </a:lnTo>
                    <a:lnTo>
                      <a:pt x="224" y="392"/>
                    </a:lnTo>
                    <a:lnTo>
                      <a:pt x="214" y="371"/>
                    </a:lnTo>
                    <a:lnTo>
                      <a:pt x="219" y="354"/>
                    </a:lnTo>
                    <a:lnTo>
                      <a:pt x="272" y="368"/>
                    </a:lnTo>
                    <a:lnTo>
                      <a:pt x="281" y="427"/>
                    </a:lnTo>
                    <a:lnTo>
                      <a:pt x="320" y="427"/>
                    </a:lnTo>
                    <a:lnTo>
                      <a:pt x="323" y="403"/>
                    </a:lnTo>
                    <a:lnTo>
                      <a:pt x="334" y="406"/>
                    </a:lnTo>
                    <a:lnTo>
                      <a:pt x="364" y="450"/>
                    </a:lnTo>
                    <a:lnTo>
                      <a:pt x="390" y="483"/>
                    </a:lnTo>
                    <a:lnTo>
                      <a:pt x="397" y="506"/>
                    </a:lnTo>
                    <a:lnTo>
                      <a:pt x="436" y="508"/>
                    </a:lnTo>
                    <a:lnTo>
                      <a:pt x="429" y="452"/>
                    </a:lnTo>
                    <a:lnTo>
                      <a:pt x="433" y="403"/>
                    </a:lnTo>
                    <a:lnTo>
                      <a:pt x="484" y="375"/>
                    </a:lnTo>
                    <a:lnTo>
                      <a:pt x="530" y="315"/>
                    </a:lnTo>
                    <a:lnTo>
                      <a:pt x="546" y="271"/>
                    </a:lnTo>
                    <a:lnTo>
                      <a:pt x="581" y="259"/>
                    </a:lnTo>
                    <a:lnTo>
                      <a:pt x="627" y="271"/>
                    </a:lnTo>
                    <a:lnTo>
                      <a:pt x="662" y="280"/>
                    </a:lnTo>
                    <a:lnTo>
                      <a:pt x="662" y="303"/>
                    </a:lnTo>
                    <a:lnTo>
                      <a:pt x="655" y="371"/>
                    </a:lnTo>
                    <a:lnTo>
                      <a:pt x="669" y="371"/>
                    </a:lnTo>
                    <a:lnTo>
                      <a:pt x="708" y="364"/>
                    </a:lnTo>
                    <a:lnTo>
                      <a:pt x="740" y="352"/>
                    </a:lnTo>
                    <a:lnTo>
                      <a:pt x="770" y="308"/>
                    </a:lnTo>
                    <a:lnTo>
                      <a:pt x="779" y="198"/>
                    </a:lnTo>
                    <a:lnTo>
                      <a:pt x="798" y="194"/>
                    </a:lnTo>
                    <a:lnTo>
                      <a:pt x="809" y="203"/>
                    </a:lnTo>
                    <a:lnTo>
                      <a:pt x="816" y="291"/>
                    </a:lnTo>
                    <a:lnTo>
                      <a:pt x="837" y="329"/>
                    </a:lnTo>
                    <a:lnTo>
                      <a:pt x="839" y="380"/>
                    </a:lnTo>
                    <a:lnTo>
                      <a:pt x="867" y="380"/>
                    </a:lnTo>
                    <a:lnTo>
                      <a:pt x="869" y="350"/>
                    </a:lnTo>
                    <a:lnTo>
                      <a:pt x="881" y="350"/>
                    </a:lnTo>
                    <a:lnTo>
                      <a:pt x="897" y="303"/>
                    </a:lnTo>
                    <a:lnTo>
                      <a:pt x="938" y="287"/>
                    </a:lnTo>
                    <a:lnTo>
                      <a:pt x="964" y="264"/>
                    </a:lnTo>
                    <a:lnTo>
                      <a:pt x="947" y="243"/>
                    </a:lnTo>
                    <a:lnTo>
                      <a:pt x="883" y="224"/>
                    </a:lnTo>
                    <a:lnTo>
                      <a:pt x="851" y="215"/>
                    </a:lnTo>
                    <a:lnTo>
                      <a:pt x="848" y="191"/>
                    </a:lnTo>
                    <a:lnTo>
                      <a:pt x="871" y="133"/>
                    </a:lnTo>
                    <a:lnTo>
                      <a:pt x="885" y="152"/>
                    </a:lnTo>
                    <a:lnTo>
                      <a:pt x="915" y="126"/>
                    </a:lnTo>
                    <a:lnTo>
                      <a:pt x="998" y="166"/>
                    </a:lnTo>
                    <a:lnTo>
                      <a:pt x="1024" y="126"/>
                    </a:lnTo>
                    <a:lnTo>
                      <a:pt x="1220" y="63"/>
                    </a:lnTo>
                    <a:lnTo>
                      <a:pt x="1275" y="79"/>
                    </a:lnTo>
                    <a:lnTo>
                      <a:pt x="1342" y="44"/>
                    </a:lnTo>
                    <a:lnTo>
                      <a:pt x="1385" y="2"/>
                    </a:lnTo>
                    <a:lnTo>
                      <a:pt x="1471" y="0"/>
                    </a:lnTo>
                    <a:lnTo>
                      <a:pt x="1498" y="26"/>
                    </a:lnTo>
                    <a:lnTo>
                      <a:pt x="1482" y="117"/>
                    </a:lnTo>
                    <a:lnTo>
                      <a:pt x="1436" y="166"/>
                    </a:lnTo>
                    <a:lnTo>
                      <a:pt x="1397" y="184"/>
                    </a:lnTo>
                    <a:lnTo>
                      <a:pt x="1415" y="224"/>
                    </a:lnTo>
                    <a:lnTo>
                      <a:pt x="1349" y="261"/>
                    </a:lnTo>
                    <a:lnTo>
                      <a:pt x="1356" y="298"/>
                    </a:lnTo>
                    <a:lnTo>
                      <a:pt x="1563" y="298"/>
                    </a:lnTo>
                    <a:lnTo>
                      <a:pt x="1618" y="303"/>
                    </a:lnTo>
                    <a:lnTo>
                      <a:pt x="1653" y="289"/>
                    </a:lnTo>
                    <a:lnTo>
                      <a:pt x="1713" y="294"/>
                    </a:lnTo>
                    <a:lnTo>
                      <a:pt x="1796" y="301"/>
                    </a:lnTo>
                    <a:lnTo>
                      <a:pt x="1729" y="462"/>
                    </a:lnTo>
                    <a:lnTo>
                      <a:pt x="1759" y="492"/>
                    </a:lnTo>
                    <a:lnTo>
                      <a:pt x="1757" y="529"/>
                    </a:lnTo>
                    <a:lnTo>
                      <a:pt x="1724" y="529"/>
                    </a:lnTo>
                    <a:lnTo>
                      <a:pt x="1734" y="669"/>
                    </a:lnTo>
                    <a:lnTo>
                      <a:pt x="1812" y="658"/>
                    </a:lnTo>
                    <a:lnTo>
                      <a:pt x="1819" y="746"/>
                    </a:lnTo>
                    <a:lnTo>
                      <a:pt x="1750" y="763"/>
                    </a:lnTo>
                    <a:lnTo>
                      <a:pt x="1782" y="842"/>
                    </a:lnTo>
                    <a:lnTo>
                      <a:pt x="1757" y="868"/>
                    </a:lnTo>
                    <a:lnTo>
                      <a:pt x="1757" y="933"/>
                    </a:lnTo>
                    <a:lnTo>
                      <a:pt x="1738" y="949"/>
                    </a:lnTo>
                    <a:lnTo>
                      <a:pt x="1699" y="970"/>
                    </a:lnTo>
                    <a:lnTo>
                      <a:pt x="1681" y="1010"/>
                    </a:lnTo>
                    <a:lnTo>
                      <a:pt x="1694" y="1040"/>
                    </a:lnTo>
                    <a:lnTo>
                      <a:pt x="1701" y="1068"/>
                    </a:lnTo>
                    <a:lnTo>
                      <a:pt x="1687" y="1087"/>
                    </a:lnTo>
                    <a:lnTo>
                      <a:pt x="1657" y="1103"/>
                    </a:lnTo>
                    <a:lnTo>
                      <a:pt x="1632" y="1089"/>
                    </a:lnTo>
                    <a:lnTo>
                      <a:pt x="1556" y="1101"/>
                    </a:lnTo>
                    <a:lnTo>
                      <a:pt x="1540" y="1127"/>
                    </a:lnTo>
                    <a:lnTo>
                      <a:pt x="1519" y="1113"/>
                    </a:lnTo>
                    <a:lnTo>
                      <a:pt x="1517" y="1218"/>
                    </a:lnTo>
                    <a:lnTo>
                      <a:pt x="1457" y="1239"/>
                    </a:lnTo>
                    <a:lnTo>
                      <a:pt x="1462" y="1281"/>
                    </a:lnTo>
                    <a:lnTo>
                      <a:pt x="1390" y="1283"/>
                    </a:lnTo>
                    <a:lnTo>
                      <a:pt x="1390" y="1344"/>
                    </a:lnTo>
                    <a:lnTo>
                      <a:pt x="1402" y="1353"/>
                    </a:lnTo>
                    <a:lnTo>
                      <a:pt x="1392" y="1376"/>
                    </a:lnTo>
                    <a:lnTo>
                      <a:pt x="1399" y="1423"/>
                    </a:lnTo>
                    <a:lnTo>
                      <a:pt x="1365" y="1411"/>
                    </a:lnTo>
                    <a:lnTo>
                      <a:pt x="1344" y="1505"/>
                    </a:lnTo>
                    <a:lnTo>
                      <a:pt x="1286" y="1512"/>
                    </a:lnTo>
                    <a:lnTo>
                      <a:pt x="1282" y="1666"/>
                    </a:lnTo>
                    <a:lnTo>
                      <a:pt x="657" y="1554"/>
                    </a:lnTo>
                    <a:lnTo>
                      <a:pt x="652" y="1605"/>
                    </a:lnTo>
                    <a:lnTo>
                      <a:pt x="671" y="1633"/>
                    </a:lnTo>
                    <a:lnTo>
                      <a:pt x="710" y="1645"/>
                    </a:lnTo>
                    <a:lnTo>
                      <a:pt x="710" y="1766"/>
                    </a:lnTo>
                    <a:lnTo>
                      <a:pt x="710" y="1766"/>
                    </a:lnTo>
                    <a:lnTo>
                      <a:pt x="673" y="1789"/>
                    </a:lnTo>
                    <a:lnTo>
                      <a:pt x="671" y="1824"/>
                    </a:lnTo>
                    <a:lnTo>
                      <a:pt x="641" y="1824"/>
                    </a:lnTo>
                    <a:lnTo>
                      <a:pt x="602" y="1848"/>
                    </a:lnTo>
                    <a:lnTo>
                      <a:pt x="526" y="1852"/>
                    </a:lnTo>
                    <a:lnTo>
                      <a:pt x="489" y="1796"/>
                    </a:lnTo>
                    <a:lnTo>
                      <a:pt x="367" y="1766"/>
                    </a:lnTo>
                    <a:lnTo>
                      <a:pt x="383" y="1701"/>
                    </a:lnTo>
                    <a:lnTo>
                      <a:pt x="369" y="1621"/>
                    </a:lnTo>
                    <a:lnTo>
                      <a:pt x="399" y="1645"/>
                    </a:lnTo>
                    <a:lnTo>
                      <a:pt x="397" y="1614"/>
                    </a:lnTo>
                    <a:lnTo>
                      <a:pt x="436" y="1607"/>
                    </a:lnTo>
                    <a:lnTo>
                      <a:pt x="422" y="1584"/>
                    </a:lnTo>
                    <a:lnTo>
                      <a:pt x="390" y="1577"/>
                    </a:lnTo>
                    <a:lnTo>
                      <a:pt x="374" y="1526"/>
                    </a:lnTo>
                    <a:lnTo>
                      <a:pt x="51" y="1533"/>
                    </a:lnTo>
                    <a:lnTo>
                      <a:pt x="53" y="1451"/>
                    </a:lnTo>
                    <a:lnTo>
                      <a:pt x="44" y="1372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85" name="Freeform 23"/>
              <p:cNvSpPr>
                <a:spLocks/>
              </p:cNvSpPr>
              <p:nvPr/>
            </p:nvSpPr>
            <p:spPr bwMode="auto">
              <a:xfrm>
                <a:off x="3120638" y="980253"/>
                <a:ext cx="1315146" cy="912941"/>
              </a:xfrm>
              <a:custGeom>
                <a:avLst/>
                <a:gdLst/>
                <a:ahLst/>
                <a:cxnLst>
                  <a:cxn ang="0">
                    <a:pos x="1913" y="957"/>
                  </a:cxn>
                  <a:cxn ang="0">
                    <a:pos x="1832" y="1094"/>
                  </a:cxn>
                  <a:cxn ang="0">
                    <a:pos x="1754" y="1122"/>
                  </a:cxn>
                  <a:cxn ang="0">
                    <a:pos x="1738" y="1017"/>
                  </a:cxn>
                  <a:cxn ang="0">
                    <a:pos x="1710" y="936"/>
                  </a:cxn>
                  <a:cxn ang="0">
                    <a:pos x="1673" y="987"/>
                  </a:cxn>
                  <a:cxn ang="0">
                    <a:pos x="1505" y="950"/>
                  </a:cxn>
                  <a:cxn ang="0">
                    <a:pos x="1500" y="1192"/>
                  </a:cxn>
                  <a:cxn ang="0">
                    <a:pos x="1503" y="1279"/>
                  </a:cxn>
                  <a:cxn ang="0">
                    <a:pos x="1355" y="1255"/>
                  </a:cxn>
                  <a:cxn ang="0">
                    <a:pos x="1256" y="1400"/>
                  </a:cxn>
                  <a:cxn ang="0">
                    <a:pos x="1185" y="1393"/>
                  </a:cxn>
                  <a:cxn ang="0">
                    <a:pos x="1161" y="1248"/>
                  </a:cxn>
                  <a:cxn ang="0">
                    <a:pos x="977" y="1216"/>
                  </a:cxn>
                  <a:cxn ang="0">
                    <a:pos x="866" y="1248"/>
                  </a:cxn>
                  <a:cxn ang="0">
                    <a:pos x="613" y="1318"/>
                  </a:cxn>
                  <a:cxn ang="0">
                    <a:pos x="396" y="1414"/>
                  </a:cxn>
                  <a:cxn ang="0">
                    <a:pos x="242" y="1265"/>
                  </a:cxn>
                  <a:cxn ang="0">
                    <a:pos x="173" y="1192"/>
                  </a:cxn>
                  <a:cxn ang="0">
                    <a:pos x="239" y="1031"/>
                  </a:cxn>
                  <a:cxn ang="0">
                    <a:pos x="177" y="763"/>
                  </a:cxn>
                  <a:cxn ang="0">
                    <a:pos x="0" y="619"/>
                  </a:cxn>
                  <a:cxn ang="0">
                    <a:pos x="57" y="507"/>
                  </a:cxn>
                  <a:cxn ang="0">
                    <a:pos x="43" y="332"/>
                  </a:cxn>
                  <a:cxn ang="0">
                    <a:pos x="34" y="250"/>
                  </a:cxn>
                  <a:cxn ang="0">
                    <a:pos x="122" y="255"/>
                  </a:cxn>
                  <a:cxn ang="0">
                    <a:pos x="249" y="96"/>
                  </a:cxn>
                  <a:cxn ang="0">
                    <a:pos x="401" y="31"/>
                  </a:cxn>
                  <a:cxn ang="0">
                    <a:pos x="521" y="68"/>
                  </a:cxn>
                  <a:cxn ang="0">
                    <a:pos x="558" y="140"/>
                  </a:cxn>
                  <a:cxn ang="0">
                    <a:pos x="698" y="313"/>
                  </a:cxn>
                  <a:cxn ang="0">
                    <a:pos x="749" y="465"/>
                  </a:cxn>
                  <a:cxn ang="0">
                    <a:pos x="915" y="644"/>
                  </a:cxn>
                  <a:cxn ang="0">
                    <a:pos x="1104" y="784"/>
                  </a:cxn>
                  <a:cxn ang="0">
                    <a:pos x="1281" y="675"/>
                  </a:cxn>
                  <a:cxn ang="0">
                    <a:pos x="1503" y="623"/>
                  </a:cxn>
                  <a:cxn ang="0">
                    <a:pos x="1535" y="565"/>
                  </a:cxn>
                  <a:cxn ang="0">
                    <a:pos x="1516" y="523"/>
                  </a:cxn>
                  <a:cxn ang="0">
                    <a:pos x="1533" y="465"/>
                  </a:cxn>
                  <a:cxn ang="0">
                    <a:pos x="1572" y="397"/>
                  </a:cxn>
                  <a:cxn ang="0">
                    <a:pos x="1664" y="320"/>
                  </a:cxn>
                  <a:cxn ang="0">
                    <a:pos x="1676" y="243"/>
                  </a:cxn>
                  <a:cxn ang="0">
                    <a:pos x="1763" y="224"/>
                  </a:cxn>
                  <a:cxn ang="0">
                    <a:pos x="1899" y="217"/>
                  </a:cxn>
                  <a:cxn ang="0">
                    <a:pos x="1908" y="409"/>
                  </a:cxn>
                  <a:cxn ang="0">
                    <a:pos x="1980" y="549"/>
                  </a:cxn>
                  <a:cxn ang="0">
                    <a:pos x="1936" y="679"/>
                  </a:cxn>
                  <a:cxn ang="0">
                    <a:pos x="2017" y="833"/>
                  </a:cxn>
                  <a:cxn ang="0">
                    <a:pos x="1987" y="989"/>
                  </a:cxn>
                </a:cxnLst>
                <a:rect l="0" t="0" r="r" b="b"/>
                <a:pathLst>
                  <a:path w="2054" h="1442">
                    <a:moveTo>
                      <a:pt x="1957" y="966"/>
                    </a:moveTo>
                    <a:lnTo>
                      <a:pt x="1945" y="938"/>
                    </a:lnTo>
                    <a:lnTo>
                      <a:pt x="1934" y="938"/>
                    </a:lnTo>
                    <a:lnTo>
                      <a:pt x="1913" y="957"/>
                    </a:lnTo>
                    <a:lnTo>
                      <a:pt x="1904" y="989"/>
                    </a:lnTo>
                    <a:lnTo>
                      <a:pt x="1865" y="1036"/>
                    </a:lnTo>
                    <a:lnTo>
                      <a:pt x="1855" y="1080"/>
                    </a:lnTo>
                    <a:lnTo>
                      <a:pt x="1832" y="1094"/>
                    </a:lnTo>
                    <a:lnTo>
                      <a:pt x="1812" y="1125"/>
                    </a:lnTo>
                    <a:lnTo>
                      <a:pt x="1802" y="1148"/>
                    </a:lnTo>
                    <a:lnTo>
                      <a:pt x="1782" y="1150"/>
                    </a:lnTo>
                    <a:lnTo>
                      <a:pt x="1754" y="1122"/>
                    </a:lnTo>
                    <a:lnTo>
                      <a:pt x="1738" y="1080"/>
                    </a:lnTo>
                    <a:lnTo>
                      <a:pt x="1715" y="1057"/>
                    </a:lnTo>
                    <a:lnTo>
                      <a:pt x="1717" y="1038"/>
                    </a:lnTo>
                    <a:lnTo>
                      <a:pt x="1738" y="1017"/>
                    </a:lnTo>
                    <a:lnTo>
                      <a:pt x="1749" y="964"/>
                    </a:lnTo>
                    <a:lnTo>
                      <a:pt x="1731" y="950"/>
                    </a:lnTo>
                    <a:lnTo>
                      <a:pt x="1708" y="964"/>
                    </a:lnTo>
                    <a:lnTo>
                      <a:pt x="1710" y="936"/>
                    </a:lnTo>
                    <a:lnTo>
                      <a:pt x="1749" y="894"/>
                    </a:lnTo>
                    <a:lnTo>
                      <a:pt x="1738" y="880"/>
                    </a:lnTo>
                    <a:lnTo>
                      <a:pt x="1682" y="936"/>
                    </a:lnTo>
                    <a:lnTo>
                      <a:pt x="1673" y="987"/>
                    </a:lnTo>
                    <a:lnTo>
                      <a:pt x="1616" y="966"/>
                    </a:lnTo>
                    <a:lnTo>
                      <a:pt x="1609" y="927"/>
                    </a:lnTo>
                    <a:lnTo>
                      <a:pt x="1574" y="920"/>
                    </a:lnTo>
                    <a:lnTo>
                      <a:pt x="1505" y="950"/>
                    </a:lnTo>
                    <a:lnTo>
                      <a:pt x="1535" y="1080"/>
                    </a:lnTo>
                    <a:lnTo>
                      <a:pt x="1512" y="1099"/>
                    </a:lnTo>
                    <a:lnTo>
                      <a:pt x="1498" y="1160"/>
                    </a:lnTo>
                    <a:lnTo>
                      <a:pt x="1500" y="1192"/>
                    </a:lnTo>
                    <a:lnTo>
                      <a:pt x="1526" y="1230"/>
                    </a:lnTo>
                    <a:lnTo>
                      <a:pt x="1553" y="1246"/>
                    </a:lnTo>
                    <a:lnTo>
                      <a:pt x="1544" y="1269"/>
                    </a:lnTo>
                    <a:lnTo>
                      <a:pt x="1503" y="1279"/>
                    </a:lnTo>
                    <a:lnTo>
                      <a:pt x="1466" y="1293"/>
                    </a:lnTo>
                    <a:lnTo>
                      <a:pt x="1417" y="1295"/>
                    </a:lnTo>
                    <a:lnTo>
                      <a:pt x="1383" y="1269"/>
                    </a:lnTo>
                    <a:lnTo>
                      <a:pt x="1355" y="1255"/>
                    </a:lnTo>
                    <a:lnTo>
                      <a:pt x="1325" y="1262"/>
                    </a:lnTo>
                    <a:lnTo>
                      <a:pt x="1298" y="1293"/>
                    </a:lnTo>
                    <a:lnTo>
                      <a:pt x="1277" y="1372"/>
                    </a:lnTo>
                    <a:lnTo>
                      <a:pt x="1256" y="1400"/>
                    </a:lnTo>
                    <a:lnTo>
                      <a:pt x="1198" y="1442"/>
                    </a:lnTo>
                    <a:lnTo>
                      <a:pt x="1187" y="1423"/>
                    </a:lnTo>
                    <a:lnTo>
                      <a:pt x="1196" y="1402"/>
                    </a:lnTo>
                    <a:lnTo>
                      <a:pt x="1185" y="1393"/>
                    </a:lnTo>
                    <a:lnTo>
                      <a:pt x="1210" y="1318"/>
                    </a:lnTo>
                    <a:lnTo>
                      <a:pt x="1191" y="1302"/>
                    </a:lnTo>
                    <a:lnTo>
                      <a:pt x="1189" y="1248"/>
                    </a:lnTo>
                    <a:lnTo>
                      <a:pt x="1161" y="1248"/>
                    </a:lnTo>
                    <a:lnTo>
                      <a:pt x="1150" y="1304"/>
                    </a:lnTo>
                    <a:lnTo>
                      <a:pt x="1060" y="1267"/>
                    </a:lnTo>
                    <a:lnTo>
                      <a:pt x="984" y="1258"/>
                    </a:lnTo>
                    <a:lnTo>
                      <a:pt x="977" y="1216"/>
                    </a:lnTo>
                    <a:lnTo>
                      <a:pt x="915" y="1204"/>
                    </a:lnTo>
                    <a:lnTo>
                      <a:pt x="906" y="1169"/>
                    </a:lnTo>
                    <a:lnTo>
                      <a:pt x="880" y="1162"/>
                    </a:lnTo>
                    <a:lnTo>
                      <a:pt x="866" y="1248"/>
                    </a:lnTo>
                    <a:lnTo>
                      <a:pt x="809" y="1265"/>
                    </a:lnTo>
                    <a:lnTo>
                      <a:pt x="779" y="1237"/>
                    </a:lnTo>
                    <a:lnTo>
                      <a:pt x="744" y="1323"/>
                    </a:lnTo>
                    <a:lnTo>
                      <a:pt x="613" y="1318"/>
                    </a:lnTo>
                    <a:lnTo>
                      <a:pt x="578" y="1353"/>
                    </a:lnTo>
                    <a:lnTo>
                      <a:pt x="419" y="1346"/>
                    </a:lnTo>
                    <a:lnTo>
                      <a:pt x="403" y="1365"/>
                    </a:lnTo>
                    <a:lnTo>
                      <a:pt x="396" y="1414"/>
                    </a:lnTo>
                    <a:lnTo>
                      <a:pt x="375" y="1437"/>
                    </a:lnTo>
                    <a:lnTo>
                      <a:pt x="357" y="1437"/>
                    </a:lnTo>
                    <a:lnTo>
                      <a:pt x="258" y="1323"/>
                    </a:lnTo>
                    <a:lnTo>
                      <a:pt x="242" y="1265"/>
                    </a:lnTo>
                    <a:lnTo>
                      <a:pt x="205" y="1274"/>
                    </a:lnTo>
                    <a:lnTo>
                      <a:pt x="189" y="1239"/>
                    </a:lnTo>
                    <a:lnTo>
                      <a:pt x="219" y="1209"/>
                    </a:lnTo>
                    <a:lnTo>
                      <a:pt x="173" y="1192"/>
                    </a:lnTo>
                    <a:lnTo>
                      <a:pt x="161" y="1122"/>
                    </a:lnTo>
                    <a:lnTo>
                      <a:pt x="145" y="1115"/>
                    </a:lnTo>
                    <a:lnTo>
                      <a:pt x="182" y="1036"/>
                    </a:lnTo>
                    <a:lnTo>
                      <a:pt x="239" y="1031"/>
                    </a:lnTo>
                    <a:lnTo>
                      <a:pt x="246" y="1003"/>
                    </a:lnTo>
                    <a:lnTo>
                      <a:pt x="60" y="857"/>
                    </a:lnTo>
                    <a:lnTo>
                      <a:pt x="182" y="812"/>
                    </a:lnTo>
                    <a:lnTo>
                      <a:pt x="177" y="763"/>
                    </a:lnTo>
                    <a:lnTo>
                      <a:pt x="143" y="768"/>
                    </a:lnTo>
                    <a:lnTo>
                      <a:pt x="143" y="801"/>
                    </a:lnTo>
                    <a:lnTo>
                      <a:pt x="4" y="763"/>
                    </a:lnTo>
                    <a:lnTo>
                      <a:pt x="0" y="619"/>
                    </a:lnTo>
                    <a:lnTo>
                      <a:pt x="14" y="558"/>
                    </a:lnTo>
                    <a:lnTo>
                      <a:pt x="41" y="553"/>
                    </a:lnTo>
                    <a:lnTo>
                      <a:pt x="41" y="535"/>
                    </a:lnTo>
                    <a:lnTo>
                      <a:pt x="57" y="507"/>
                    </a:lnTo>
                    <a:lnTo>
                      <a:pt x="23" y="448"/>
                    </a:lnTo>
                    <a:lnTo>
                      <a:pt x="23" y="409"/>
                    </a:lnTo>
                    <a:lnTo>
                      <a:pt x="37" y="385"/>
                    </a:lnTo>
                    <a:lnTo>
                      <a:pt x="43" y="332"/>
                    </a:lnTo>
                    <a:lnTo>
                      <a:pt x="67" y="320"/>
                    </a:lnTo>
                    <a:lnTo>
                      <a:pt x="64" y="294"/>
                    </a:lnTo>
                    <a:lnTo>
                      <a:pt x="37" y="290"/>
                    </a:lnTo>
                    <a:lnTo>
                      <a:pt x="34" y="250"/>
                    </a:lnTo>
                    <a:lnTo>
                      <a:pt x="73" y="243"/>
                    </a:lnTo>
                    <a:lnTo>
                      <a:pt x="87" y="222"/>
                    </a:lnTo>
                    <a:lnTo>
                      <a:pt x="106" y="222"/>
                    </a:lnTo>
                    <a:lnTo>
                      <a:pt x="122" y="255"/>
                    </a:lnTo>
                    <a:lnTo>
                      <a:pt x="209" y="238"/>
                    </a:lnTo>
                    <a:lnTo>
                      <a:pt x="221" y="206"/>
                    </a:lnTo>
                    <a:lnTo>
                      <a:pt x="246" y="166"/>
                    </a:lnTo>
                    <a:lnTo>
                      <a:pt x="249" y="96"/>
                    </a:lnTo>
                    <a:lnTo>
                      <a:pt x="334" y="91"/>
                    </a:lnTo>
                    <a:lnTo>
                      <a:pt x="306" y="31"/>
                    </a:lnTo>
                    <a:lnTo>
                      <a:pt x="362" y="0"/>
                    </a:lnTo>
                    <a:lnTo>
                      <a:pt x="401" y="31"/>
                    </a:lnTo>
                    <a:lnTo>
                      <a:pt x="392" y="66"/>
                    </a:lnTo>
                    <a:lnTo>
                      <a:pt x="440" y="101"/>
                    </a:lnTo>
                    <a:lnTo>
                      <a:pt x="488" y="56"/>
                    </a:lnTo>
                    <a:lnTo>
                      <a:pt x="521" y="68"/>
                    </a:lnTo>
                    <a:lnTo>
                      <a:pt x="564" y="40"/>
                    </a:lnTo>
                    <a:lnTo>
                      <a:pt x="594" y="84"/>
                    </a:lnTo>
                    <a:lnTo>
                      <a:pt x="558" y="117"/>
                    </a:lnTo>
                    <a:lnTo>
                      <a:pt x="558" y="140"/>
                    </a:lnTo>
                    <a:lnTo>
                      <a:pt x="521" y="145"/>
                    </a:lnTo>
                    <a:lnTo>
                      <a:pt x="560" y="224"/>
                    </a:lnTo>
                    <a:lnTo>
                      <a:pt x="643" y="332"/>
                    </a:lnTo>
                    <a:lnTo>
                      <a:pt x="698" y="313"/>
                    </a:lnTo>
                    <a:lnTo>
                      <a:pt x="735" y="341"/>
                    </a:lnTo>
                    <a:lnTo>
                      <a:pt x="733" y="392"/>
                    </a:lnTo>
                    <a:lnTo>
                      <a:pt x="742" y="427"/>
                    </a:lnTo>
                    <a:lnTo>
                      <a:pt x="749" y="465"/>
                    </a:lnTo>
                    <a:lnTo>
                      <a:pt x="774" y="490"/>
                    </a:lnTo>
                    <a:lnTo>
                      <a:pt x="864" y="474"/>
                    </a:lnTo>
                    <a:lnTo>
                      <a:pt x="894" y="465"/>
                    </a:lnTo>
                    <a:lnTo>
                      <a:pt x="915" y="644"/>
                    </a:lnTo>
                    <a:lnTo>
                      <a:pt x="949" y="649"/>
                    </a:lnTo>
                    <a:lnTo>
                      <a:pt x="1012" y="759"/>
                    </a:lnTo>
                    <a:lnTo>
                      <a:pt x="1049" y="742"/>
                    </a:lnTo>
                    <a:lnTo>
                      <a:pt x="1104" y="784"/>
                    </a:lnTo>
                    <a:lnTo>
                      <a:pt x="1155" y="784"/>
                    </a:lnTo>
                    <a:lnTo>
                      <a:pt x="1228" y="719"/>
                    </a:lnTo>
                    <a:lnTo>
                      <a:pt x="1281" y="747"/>
                    </a:lnTo>
                    <a:lnTo>
                      <a:pt x="1281" y="675"/>
                    </a:lnTo>
                    <a:lnTo>
                      <a:pt x="1334" y="630"/>
                    </a:lnTo>
                    <a:lnTo>
                      <a:pt x="1447" y="640"/>
                    </a:lnTo>
                    <a:lnTo>
                      <a:pt x="1468" y="661"/>
                    </a:lnTo>
                    <a:lnTo>
                      <a:pt x="1503" y="623"/>
                    </a:lnTo>
                    <a:lnTo>
                      <a:pt x="1535" y="626"/>
                    </a:lnTo>
                    <a:lnTo>
                      <a:pt x="1546" y="598"/>
                    </a:lnTo>
                    <a:lnTo>
                      <a:pt x="1530" y="586"/>
                    </a:lnTo>
                    <a:lnTo>
                      <a:pt x="1535" y="565"/>
                    </a:lnTo>
                    <a:lnTo>
                      <a:pt x="1567" y="551"/>
                    </a:lnTo>
                    <a:lnTo>
                      <a:pt x="1560" y="523"/>
                    </a:lnTo>
                    <a:lnTo>
                      <a:pt x="1519" y="542"/>
                    </a:lnTo>
                    <a:lnTo>
                      <a:pt x="1516" y="523"/>
                    </a:lnTo>
                    <a:lnTo>
                      <a:pt x="1535" y="488"/>
                    </a:lnTo>
                    <a:lnTo>
                      <a:pt x="1563" y="483"/>
                    </a:lnTo>
                    <a:lnTo>
                      <a:pt x="1560" y="455"/>
                    </a:lnTo>
                    <a:lnTo>
                      <a:pt x="1533" y="465"/>
                    </a:lnTo>
                    <a:lnTo>
                      <a:pt x="1528" y="448"/>
                    </a:lnTo>
                    <a:lnTo>
                      <a:pt x="1507" y="444"/>
                    </a:lnTo>
                    <a:lnTo>
                      <a:pt x="1516" y="418"/>
                    </a:lnTo>
                    <a:lnTo>
                      <a:pt x="1572" y="397"/>
                    </a:lnTo>
                    <a:lnTo>
                      <a:pt x="1595" y="367"/>
                    </a:lnTo>
                    <a:lnTo>
                      <a:pt x="1664" y="350"/>
                    </a:lnTo>
                    <a:lnTo>
                      <a:pt x="1648" y="334"/>
                    </a:lnTo>
                    <a:lnTo>
                      <a:pt x="1664" y="320"/>
                    </a:lnTo>
                    <a:lnTo>
                      <a:pt x="1643" y="308"/>
                    </a:lnTo>
                    <a:lnTo>
                      <a:pt x="1659" y="297"/>
                    </a:lnTo>
                    <a:lnTo>
                      <a:pt x="1625" y="262"/>
                    </a:lnTo>
                    <a:lnTo>
                      <a:pt x="1676" y="243"/>
                    </a:lnTo>
                    <a:lnTo>
                      <a:pt x="1662" y="217"/>
                    </a:lnTo>
                    <a:lnTo>
                      <a:pt x="1699" y="199"/>
                    </a:lnTo>
                    <a:lnTo>
                      <a:pt x="1717" y="238"/>
                    </a:lnTo>
                    <a:lnTo>
                      <a:pt x="1763" y="224"/>
                    </a:lnTo>
                    <a:lnTo>
                      <a:pt x="1763" y="201"/>
                    </a:lnTo>
                    <a:lnTo>
                      <a:pt x="1828" y="196"/>
                    </a:lnTo>
                    <a:lnTo>
                      <a:pt x="1846" y="154"/>
                    </a:lnTo>
                    <a:lnTo>
                      <a:pt x="1899" y="217"/>
                    </a:lnTo>
                    <a:lnTo>
                      <a:pt x="1842" y="332"/>
                    </a:lnTo>
                    <a:lnTo>
                      <a:pt x="1865" y="360"/>
                    </a:lnTo>
                    <a:lnTo>
                      <a:pt x="1874" y="395"/>
                    </a:lnTo>
                    <a:lnTo>
                      <a:pt x="1908" y="409"/>
                    </a:lnTo>
                    <a:lnTo>
                      <a:pt x="1915" y="448"/>
                    </a:lnTo>
                    <a:lnTo>
                      <a:pt x="1920" y="495"/>
                    </a:lnTo>
                    <a:lnTo>
                      <a:pt x="1952" y="516"/>
                    </a:lnTo>
                    <a:lnTo>
                      <a:pt x="1980" y="549"/>
                    </a:lnTo>
                    <a:lnTo>
                      <a:pt x="1971" y="570"/>
                    </a:lnTo>
                    <a:lnTo>
                      <a:pt x="1954" y="609"/>
                    </a:lnTo>
                    <a:lnTo>
                      <a:pt x="1966" y="651"/>
                    </a:lnTo>
                    <a:lnTo>
                      <a:pt x="1936" y="679"/>
                    </a:lnTo>
                    <a:lnTo>
                      <a:pt x="1927" y="728"/>
                    </a:lnTo>
                    <a:lnTo>
                      <a:pt x="1961" y="747"/>
                    </a:lnTo>
                    <a:lnTo>
                      <a:pt x="2008" y="796"/>
                    </a:lnTo>
                    <a:lnTo>
                      <a:pt x="2017" y="833"/>
                    </a:lnTo>
                    <a:lnTo>
                      <a:pt x="2054" y="838"/>
                    </a:lnTo>
                    <a:lnTo>
                      <a:pt x="2054" y="917"/>
                    </a:lnTo>
                    <a:lnTo>
                      <a:pt x="2037" y="959"/>
                    </a:lnTo>
                    <a:lnTo>
                      <a:pt x="1987" y="989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86" name="Freeform 24"/>
              <p:cNvSpPr>
                <a:spLocks/>
              </p:cNvSpPr>
              <p:nvPr/>
            </p:nvSpPr>
            <p:spPr bwMode="auto">
              <a:xfrm>
                <a:off x="955193" y="1182847"/>
                <a:ext cx="852860" cy="998410"/>
              </a:xfrm>
              <a:custGeom>
                <a:avLst/>
                <a:gdLst/>
                <a:ahLst/>
                <a:cxnLst>
                  <a:cxn ang="0">
                    <a:pos x="1309" y="289"/>
                  </a:cxn>
                  <a:cxn ang="0">
                    <a:pos x="1296" y="205"/>
                  </a:cxn>
                  <a:cxn ang="0">
                    <a:pos x="1231" y="161"/>
                  </a:cxn>
                  <a:cxn ang="0">
                    <a:pos x="1047" y="187"/>
                  </a:cxn>
                  <a:cxn ang="0">
                    <a:pos x="890" y="152"/>
                  </a:cxn>
                  <a:cxn ang="0">
                    <a:pos x="901" y="58"/>
                  </a:cxn>
                  <a:cxn ang="0">
                    <a:pos x="798" y="126"/>
                  </a:cxn>
                  <a:cxn ang="0">
                    <a:pos x="715" y="107"/>
                  </a:cxn>
                  <a:cxn ang="0">
                    <a:pos x="639" y="247"/>
                  </a:cxn>
                  <a:cxn ang="0">
                    <a:pos x="530" y="404"/>
                  </a:cxn>
                  <a:cxn ang="0">
                    <a:pos x="367" y="607"/>
                  </a:cxn>
                  <a:cxn ang="0">
                    <a:pos x="247" y="525"/>
                  </a:cxn>
                  <a:cxn ang="0">
                    <a:pos x="131" y="646"/>
                  </a:cxn>
                  <a:cxn ang="0">
                    <a:pos x="0" y="837"/>
                  </a:cxn>
                  <a:cxn ang="0">
                    <a:pos x="51" y="931"/>
                  </a:cxn>
                  <a:cxn ang="0">
                    <a:pos x="164" y="931"/>
                  </a:cxn>
                  <a:cxn ang="0">
                    <a:pos x="254" y="1066"/>
                  </a:cxn>
                  <a:cxn ang="0">
                    <a:pos x="348" y="1082"/>
                  </a:cxn>
                  <a:cxn ang="0">
                    <a:pos x="309" y="1187"/>
                  </a:cxn>
                  <a:cxn ang="0">
                    <a:pos x="367" y="1215"/>
                  </a:cxn>
                  <a:cxn ang="0">
                    <a:pos x="470" y="1234"/>
                  </a:cxn>
                  <a:cxn ang="0">
                    <a:pos x="401" y="1311"/>
                  </a:cxn>
                  <a:cxn ang="0">
                    <a:pos x="491" y="1278"/>
                  </a:cxn>
                  <a:cxn ang="0">
                    <a:pos x="558" y="1269"/>
                  </a:cxn>
                  <a:cxn ang="0">
                    <a:pos x="592" y="1176"/>
                  </a:cxn>
                  <a:cxn ang="0">
                    <a:pos x="648" y="1215"/>
                  </a:cxn>
                  <a:cxn ang="0">
                    <a:pos x="680" y="1295"/>
                  </a:cxn>
                  <a:cxn ang="0">
                    <a:pos x="791" y="1276"/>
                  </a:cxn>
                  <a:cxn ang="0">
                    <a:pos x="846" y="1393"/>
                  </a:cxn>
                  <a:cxn ang="0">
                    <a:pos x="996" y="1423"/>
                  </a:cxn>
                  <a:cxn ang="0">
                    <a:pos x="1079" y="1481"/>
                  </a:cxn>
                  <a:cxn ang="0">
                    <a:pos x="1132" y="1544"/>
                  </a:cxn>
                  <a:cxn ang="0">
                    <a:pos x="1189" y="1544"/>
                  </a:cxn>
                  <a:cxn ang="0">
                    <a:pos x="1275" y="1481"/>
                  </a:cxn>
                  <a:cxn ang="0">
                    <a:pos x="1309" y="1449"/>
                  </a:cxn>
                  <a:cxn ang="0">
                    <a:pos x="1272" y="1274"/>
                  </a:cxn>
                  <a:cxn ang="0">
                    <a:pos x="1178" y="1234"/>
                  </a:cxn>
                  <a:cxn ang="0">
                    <a:pos x="1134" y="1157"/>
                  </a:cxn>
                  <a:cxn ang="0">
                    <a:pos x="1067" y="1101"/>
                  </a:cxn>
                  <a:cxn ang="0">
                    <a:pos x="1053" y="1213"/>
                  </a:cxn>
                  <a:cxn ang="0">
                    <a:pos x="1065" y="1001"/>
                  </a:cxn>
                  <a:cxn ang="0">
                    <a:pos x="1083" y="763"/>
                  </a:cxn>
                  <a:cxn ang="0">
                    <a:pos x="1111" y="581"/>
                  </a:cxn>
                  <a:cxn ang="0">
                    <a:pos x="1017" y="464"/>
                  </a:cxn>
                  <a:cxn ang="0">
                    <a:pos x="1132" y="345"/>
                  </a:cxn>
                </a:cxnLst>
                <a:rect l="0" t="0" r="r" b="b"/>
                <a:pathLst>
                  <a:path w="1332" h="1577">
                    <a:moveTo>
                      <a:pt x="1261" y="369"/>
                    </a:moveTo>
                    <a:lnTo>
                      <a:pt x="1282" y="310"/>
                    </a:lnTo>
                    <a:lnTo>
                      <a:pt x="1309" y="289"/>
                    </a:lnTo>
                    <a:lnTo>
                      <a:pt x="1323" y="247"/>
                    </a:lnTo>
                    <a:lnTo>
                      <a:pt x="1300" y="240"/>
                    </a:lnTo>
                    <a:lnTo>
                      <a:pt x="1296" y="205"/>
                    </a:lnTo>
                    <a:lnTo>
                      <a:pt x="1259" y="194"/>
                    </a:lnTo>
                    <a:lnTo>
                      <a:pt x="1259" y="182"/>
                    </a:lnTo>
                    <a:lnTo>
                      <a:pt x="1231" y="161"/>
                    </a:lnTo>
                    <a:lnTo>
                      <a:pt x="1111" y="215"/>
                    </a:lnTo>
                    <a:lnTo>
                      <a:pt x="1093" y="187"/>
                    </a:lnTo>
                    <a:lnTo>
                      <a:pt x="1047" y="187"/>
                    </a:lnTo>
                    <a:lnTo>
                      <a:pt x="982" y="149"/>
                    </a:lnTo>
                    <a:lnTo>
                      <a:pt x="901" y="189"/>
                    </a:lnTo>
                    <a:lnTo>
                      <a:pt x="890" y="152"/>
                    </a:lnTo>
                    <a:lnTo>
                      <a:pt x="977" y="54"/>
                    </a:lnTo>
                    <a:lnTo>
                      <a:pt x="950" y="0"/>
                    </a:lnTo>
                    <a:lnTo>
                      <a:pt x="901" y="58"/>
                    </a:lnTo>
                    <a:lnTo>
                      <a:pt x="881" y="47"/>
                    </a:lnTo>
                    <a:lnTo>
                      <a:pt x="804" y="89"/>
                    </a:lnTo>
                    <a:lnTo>
                      <a:pt x="798" y="126"/>
                    </a:lnTo>
                    <a:lnTo>
                      <a:pt x="768" y="128"/>
                    </a:lnTo>
                    <a:lnTo>
                      <a:pt x="765" y="112"/>
                    </a:lnTo>
                    <a:lnTo>
                      <a:pt x="715" y="107"/>
                    </a:lnTo>
                    <a:lnTo>
                      <a:pt x="698" y="133"/>
                    </a:lnTo>
                    <a:lnTo>
                      <a:pt x="673" y="182"/>
                    </a:lnTo>
                    <a:lnTo>
                      <a:pt x="639" y="247"/>
                    </a:lnTo>
                    <a:lnTo>
                      <a:pt x="597" y="303"/>
                    </a:lnTo>
                    <a:lnTo>
                      <a:pt x="549" y="350"/>
                    </a:lnTo>
                    <a:lnTo>
                      <a:pt x="530" y="404"/>
                    </a:lnTo>
                    <a:lnTo>
                      <a:pt x="484" y="541"/>
                    </a:lnTo>
                    <a:lnTo>
                      <a:pt x="431" y="590"/>
                    </a:lnTo>
                    <a:lnTo>
                      <a:pt x="367" y="607"/>
                    </a:lnTo>
                    <a:lnTo>
                      <a:pt x="327" y="595"/>
                    </a:lnTo>
                    <a:lnTo>
                      <a:pt x="281" y="574"/>
                    </a:lnTo>
                    <a:lnTo>
                      <a:pt x="247" y="525"/>
                    </a:lnTo>
                    <a:lnTo>
                      <a:pt x="194" y="509"/>
                    </a:lnTo>
                    <a:lnTo>
                      <a:pt x="180" y="548"/>
                    </a:lnTo>
                    <a:lnTo>
                      <a:pt x="131" y="646"/>
                    </a:lnTo>
                    <a:lnTo>
                      <a:pt x="164" y="707"/>
                    </a:lnTo>
                    <a:lnTo>
                      <a:pt x="37" y="753"/>
                    </a:lnTo>
                    <a:lnTo>
                      <a:pt x="0" y="837"/>
                    </a:lnTo>
                    <a:lnTo>
                      <a:pt x="16" y="879"/>
                    </a:lnTo>
                    <a:lnTo>
                      <a:pt x="25" y="935"/>
                    </a:lnTo>
                    <a:lnTo>
                      <a:pt x="51" y="931"/>
                    </a:lnTo>
                    <a:lnTo>
                      <a:pt x="76" y="954"/>
                    </a:lnTo>
                    <a:lnTo>
                      <a:pt x="115" y="975"/>
                    </a:lnTo>
                    <a:lnTo>
                      <a:pt x="164" y="931"/>
                    </a:lnTo>
                    <a:lnTo>
                      <a:pt x="242" y="961"/>
                    </a:lnTo>
                    <a:lnTo>
                      <a:pt x="272" y="982"/>
                    </a:lnTo>
                    <a:lnTo>
                      <a:pt x="254" y="1066"/>
                    </a:lnTo>
                    <a:lnTo>
                      <a:pt x="272" y="1082"/>
                    </a:lnTo>
                    <a:lnTo>
                      <a:pt x="313" y="1082"/>
                    </a:lnTo>
                    <a:lnTo>
                      <a:pt x="348" y="1082"/>
                    </a:lnTo>
                    <a:lnTo>
                      <a:pt x="362" y="1094"/>
                    </a:lnTo>
                    <a:lnTo>
                      <a:pt x="320" y="1150"/>
                    </a:lnTo>
                    <a:lnTo>
                      <a:pt x="309" y="1187"/>
                    </a:lnTo>
                    <a:lnTo>
                      <a:pt x="323" y="1248"/>
                    </a:lnTo>
                    <a:lnTo>
                      <a:pt x="348" y="1248"/>
                    </a:lnTo>
                    <a:lnTo>
                      <a:pt x="367" y="1215"/>
                    </a:lnTo>
                    <a:lnTo>
                      <a:pt x="415" y="1206"/>
                    </a:lnTo>
                    <a:lnTo>
                      <a:pt x="445" y="1211"/>
                    </a:lnTo>
                    <a:lnTo>
                      <a:pt x="470" y="1234"/>
                    </a:lnTo>
                    <a:lnTo>
                      <a:pt x="452" y="1255"/>
                    </a:lnTo>
                    <a:lnTo>
                      <a:pt x="408" y="1283"/>
                    </a:lnTo>
                    <a:lnTo>
                      <a:pt x="401" y="1311"/>
                    </a:lnTo>
                    <a:lnTo>
                      <a:pt x="424" y="1330"/>
                    </a:lnTo>
                    <a:lnTo>
                      <a:pt x="463" y="1304"/>
                    </a:lnTo>
                    <a:lnTo>
                      <a:pt x="491" y="1278"/>
                    </a:lnTo>
                    <a:lnTo>
                      <a:pt x="519" y="1278"/>
                    </a:lnTo>
                    <a:lnTo>
                      <a:pt x="558" y="1302"/>
                    </a:lnTo>
                    <a:lnTo>
                      <a:pt x="558" y="1269"/>
                    </a:lnTo>
                    <a:lnTo>
                      <a:pt x="556" y="1208"/>
                    </a:lnTo>
                    <a:lnTo>
                      <a:pt x="581" y="1176"/>
                    </a:lnTo>
                    <a:lnTo>
                      <a:pt x="592" y="1176"/>
                    </a:lnTo>
                    <a:lnTo>
                      <a:pt x="595" y="1218"/>
                    </a:lnTo>
                    <a:lnTo>
                      <a:pt x="620" y="1215"/>
                    </a:lnTo>
                    <a:lnTo>
                      <a:pt x="648" y="1215"/>
                    </a:lnTo>
                    <a:lnTo>
                      <a:pt x="632" y="1264"/>
                    </a:lnTo>
                    <a:lnTo>
                      <a:pt x="668" y="1264"/>
                    </a:lnTo>
                    <a:lnTo>
                      <a:pt x="680" y="1295"/>
                    </a:lnTo>
                    <a:lnTo>
                      <a:pt x="738" y="1309"/>
                    </a:lnTo>
                    <a:lnTo>
                      <a:pt x="777" y="1316"/>
                    </a:lnTo>
                    <a:lnTo>
                      <a:pt x="791" y="1276"/>
                    </a:lnTo>
                    <a:lnTo>
                      <a:pt x="830" y="1278"/>
                    </a:lnTo>
                    <a:lnTo>
                      <a:pt x="839" y="1327"/>
                    </a:lnTo>
                    <a:lnTo>
                      <a:pt x="846" y="1393"/>
                    </a:lnTo>
                    <a:lnTo>
                      <a:pt x="887" y="1404"/>
                    </a:lnTo>
                    <a:lnTo>
                      <a:pt x="973" y="1404"/>
                    </a:lnTo>
                    <a:lnTo>
                      <a:pt x="996" y="1423"/>
                    </a:lnTo>
                    <a:lnTo>
                      <a:pt x="1035" y="1421"/>
                    </a:lnTo>
                    <a:lnTo>
                      <a:pt x="1053" y="1446"/>
                    </a:lnTo>
                    <a:lnTo>
                      <a:pt x="1079" y="1481"/>
                    </a:lnTo>
                    <a:lnTo>
                      <a:pt x="1100" y="1544"/>
                    </a:lnTo>
                    <a:lnTo>
                      <a:pt x="1118" y="1577"/>
                    </a:lnTo>
                    <a:lnTo>
                      <a:pt x="1132" y="1544"/>
                    </a:lnTo>
                    <a:lnTo>
                      <a:pt x="1141" y="1528"/>
                    </a:lnTo>
                    <a:lnTo>
                      <a:pt x="1164" y="1528"/>
                    </a:lnTo>
                    <a:lnTo>
                      <a:pt x="1189" y="1544"/>
                    </a:lnTo>
                    <a:lnTo>
                      <a:pt x="1219" y="1565"/>
                    </a:lnTo>
                    <a:lnTo>
                      <a:pt x="1233" y="1514"/>
                    </a:lnTo>
                    <a:lnTo>
                      <a:pt x="1275" y="1481"/>
                    </a:lnTo>
                    <a:lnTo>
                      <a:pt x="1289" y="1509"/>
                    </a:lnTo>
                    <a:lnTo>
                      <a:pt x="1332" y="1486"/>
                    </a:lnTo>
                    <a:lnTo>
                      <a:pt x="1309" y="1449"/>
                    </a:lnTo>
                    <a:lnTo>
                      <a:pt x="1266" y="1353"/>
                    </a:lnTo>
                    <a:lnTo>
                      <a:pt x="1245" y="1323"/>
                    </a:lnTo>
                    <a:lnTo>
                      <a:pt x="1272" y="1274"/>
                    </a:lnTo>
                    <a:lnTo>
                      <a:pt x="1268" y="1246"/>
                    </a:lnTo>
                    <a:lnTo>
                      <a:pt x="1236" y="1246"/>
                    </a:lnTo>
                    <a:lnTo>
                      <a:pt x="1178" y="1234"/>
                    </a:lnTo>
                    <a:lnTo>
                      <a:pt x="1176" y="1190"/>
                    </a:lnTo>
                    <a:lnTo>
                      <a:pt x="1162" y="1155"/>
                    </a:lnTo>
                    <a:lnTo>
                      <a:pt x="1134" y="1157"/>
                    </a:lnTo>
                    <a:lnTo>
                      <a:pt x="1104" y="1157"/>
                    </a:lnTo>
                    <a:lnTo>
                      <a:pt x="1088" y="1096"/>
                    </a:lnTo>
                    <a:lnTo>
                      <a:pt x="1067" y="1101"/>
                    </a:lnTo>
                    <a:lnTo>
                      <a:pt x="1060" y="1138"/>
                    </a:lnTo>
                    <a:lnTo>
                      <a:pt x="1070" y="1155"/>
                    </a:lnTo>
                    <a:lnTo>
                      <a:pt x="1053" y="1213"/>
                    </a:lnTo>
                    <a:lnTo>
                      <a:pt x="1005" y="1199"/>
                    </a:lnTo>
                    <a:lnTo>
                      <a:pt x="1035" y="1073"/>
                    </a:lnTo>
                    <a:lnTo>
                      <a:pt x="1065" y="1001"/>
                    </a:lnTo>
                    <a:lnTo>
                      <a:pt x="1051" y="931"/>
                    </a:lnTo>
                    <a:lnTo>
                      <a:pt x="1074" y="812"/>
                    </a:lnTo>
                    <a:lnTo>
                      <a:pt x="1083" y="763"/>
                    </a:lnTo>
                    <a:lnTo>
                      <a:pt x="1047" y="714"/>
                    </a:lnTo>
                    <a:lnTo>
                      <a:pt x="1102" y="635"/>
                    </a:lnTo>
                    <a:lnTo>
                      <a:pt x="1111" y="581"/>
                    </a:lnTo>
                    <a:lnTo>
                      <a:pt x="1093" y="558"/>
                    </a:lnTo>
                    <a:lnTo>
                      <a:pt x="1028" y="539"/>
                    </a:lnTo>
                    <a:lnTo>
                      <a:pt x="1017" y="464"/>
                    </a:lnTo>
                    <a:lnTo>
                      <a:pt x="1047" y="439"/>
                    </a:lnTo>
                    <a:lnTo>
                      <a:pt x="1111" y="434"/>
                    </a:lnTo>
                    <a:lnTo>
                      <a:pt x="1132" y="345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99FF66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87" name="Freeform 25"/>
              <p:cNvSpPr>
                <a:spLocks/>
              </p:cNvSpPr>
              <p:nvPr/>
            </p:nvSpPr>
            <p:spPr bwMode="auto">
              <a:xfrm>
                <a:off x="3312084" y="2390816"/>
                <a:ext cx="1071838" cy="1149090"/>
              </a:xfrm>
              <a:custGeom>
                <a:avLst/>
                <a:gdLst/>
                <a:ahLst/>
                <a:cxnLst>
                  <a:cxn ang="0">
                    <a:pos x="187" y="413"/>
                  </a:cxn>
                  <a:cxn ang="0">
                    <a:pos x="321" y="462"/>
                  </a:cxn>
                  <a:cxn ang="0">
                    <a:pos x="371" y="584"/>
                  </a:cxn>
                  <a:cxn ang="0">
                    <a:pos x="404" y="651"/>
                  </a:cxn>
                  <a:cxn ang="0">
                    <a:pos x="464" y="710"/>
                  </a:cxn>
                  <a:cxn ang="0">
                    <a:pos x="475" y="835"/>
                  </a:cxn>
                  <a:cxn ang="0">
                    <a:pos x="348" y="810"/>
                  </a:cxn>
                  <a:cxn ang="0">
                    <a:pos x="238" y="796"/>
                  </a:cxn>
                  <a:cxn ang="0">
                    <a:pos x="256" y="896"/>
                  </a:cxn>
                  <a:cxn ang="0">
                    <a:pos x="289" y="994"/>
                  </a:cxn>
                  <a:cxn ang="0">
                    <a:pos x="259" y="1064"/>
                  </a:cxn>
                  <a:cxn ang="0">
                    <a:pos x="277" y="1174"/>
                  </a:cxn>
                  <a:cxn ang="0">
                    <a:pos x="259" y="1262"/>
                  </a:cxn>
                  <a:cxn ang="0">
                    <a:pos x="127" y="1342"/>
                  </a:cxn>
                  <a:cxn ang="0">
                    <a:pos x="58" y="1449"/>
                  </a:cxn>
                  <a:cxn ang="0">
                    <a:pos x="14" y="1566"/>
                  </a:cxn>
                  <a:cxn ang="0">
                    <a:pos x="123" y="1643"/>
                  </a:cxn>
                  <a:cxn ang="0">
                    <a:pos x="383" y="1766"/>
                  </a:cxn>
                  <a:cxn ang="0">
                    <a:pos x="457" y="1685"/>
                  </a:cxn>
                  <a:cxn ang="0">
                    <a:pos x="616" y="1671"/>
                  </a:cxn>
                  <a:cxn ang="0">
                    <a:pos x="676" y="1587"/>
                  </a:cxn>
                  <a:cxn ang="0">
                    <a:pos x="793" y="1573"/>
                  </a:cxn>
                  <a:cxn ang="0">
                    <a:pos x="918" y="1393"/>
                  </a:cxn>
                  <a:cxn ang="0">
                    <a:pos x="883" y="1309"/>
                  </a:cxn>
                  <a:cxn ang="0">
                    <a:pos x="1033" y="1349"/>
                  </a:cxn>
                  <a:cxn ang="0">
                    <a:pos x="1068" y="1272"/>
                  </a:cxn>
                  <a:cxn ang="0">
                    <a:pos x="1132" y="1288"/>
                  </a:cxn>
                  <a:cxn ang="0">
                    <a:pos x="1257" y="1237"/>
                  </a:cxn>
                  <a:cxn ang="0">
                    <a:pos x="1317" y="1127"/>
                  </a:cxn>
                  <a:cxn ang="0">
                    <a:pos x="1247" y="1036"/>
                  </a:cxn>
                  <a:cxn ang="0">
                    <a:pos x="1342" y="1017"/>
                  </a:cxn>
                  <a:cxn ang="0">
                    <a:pos x="1367" y="889"/>
                  </a:cxn>
                  <a:cxn ang="0">
                    <a:pos x="1446" y="868"/>
                  </a:cxn>
                  <a:cxn ang="0">
                    <a:pos x="1524" y="752"/>
                  </a:cxn>
                  <a:cxn ang="0">
                    <a:pos x="1390" y="427"/>
                  </a:cxn>
                  <a:cxn ang="0">
                    <a:pos x="1360" y="56"/>
                  </a:cxn>
                  <a:cxn ang="0">
                    <a:pos x="1349" y="21"/>
                  </a:cxn>
                  <a:cxn ang="0">
                    <a:pos x="1298" y="42"/>
                  </a:cxn>
                  <a:cxn ang="0">
                    <a:pos x="1261" y="47"/>
                  </a:cxn>
                  <a:cxn ang="0">
                    <a:pos x="1224" y="0"/>
                  </a:cxn>
                  <a:cxn ang="0">
                    <a:pos x="1178" y="42"/>
                  </a:cxn>
                  <a:cxn ang="0">
                    <a:pos x="1098" y="241"/>
                  </a:cxn>
                  <a:cxn ang="0">
                    <a:pos x="920" y="276"/>
                  </a:cxn>
                  <a:cxn ang="0">
                    <a:pos x="886" y="238"/>
                  </a:cxn>
                  <a:cxn ang="0">
                    <a:pos x="830" y="318"/>
                  </a:cxn>
                  <a:cxn ang="0">
                    <a:pos x="736" y="238"/>
                  </a:cxn>
                  <a:cxn ang="0">
                    <a:pos x="650" y="217"/>
                  </a:cxn>
                  <a:cxn ang="0">
                    <a:pos x="415" y="194"/>
                  </a:cxn>
                  <a:cxn ang="0">
                    <a:pos x="302" y="178"/>
                  </a:cxn>
                  <a:cxn ang="0">
                    <a:pos x="254" y="259"/>
                  </a:cxn>
                </a:cxnLst>
                <a:rect l="0" t="0" r="r" b="b"/>
                <a:pathLst>
                  <a:path w="1674" h="1815">
                    <a:moveTo>
                      <a:pt x="263" y="353"/>
                    </a:moveTo>
                    <a:lnTo>
                      <a:pt x="194" y="381"/>
                    </a:lnTo>
                    <a:lnTo>
                      <a:pt x="187" y="413"/>
                    </a:lnTo>
                    <a:lnTo>
                      <a:pt x="231" y="486"/>
                    </a:lnTo>
                    <a:lnTo>
                      <a:pt x="279" y="486"/>
                    </a:lnTo>
                    <a:lnTo>
                      <a:pt x="321" y="462"/>
                    </a:lnTo>
                    <a:lnTo>
                      <a:pt x="348" y="490"/>
                    </a:lnTo>
                    <a:lnTo>
                      <a:pt x="339" y="544"/>
                    </a:lnTo>
                    <a:lnTo>
                      <a:pt x="371" y="584"/>
                    </a:lnTo>
                    <a:lnTo>
                      <a:pt x="408" y="586"/>
                    </a:lnTo>
                    <a:lnTo>
                      <a:pt x="438" y="602"/>
                    </a:lnTo>
                    <a:lnTo>
                      <a:pt x="404" y="651"/>
                    </a:lnTo>
                    <a:lnTo>
                      <a:pt x="397" y="679"/>
                    </a:lnTo>
                    <a:lnTo>
                      <a:pt x="429" y="705"/>
                    </a:lnTo>
                    <a:lnTo>
                      <a:pt x="464" y="710"/>
                    </a:lnTo>
                    <a:lnTo>
                      <a:pt x="494" y="719"/>
                    </a:lnTo>
                    <a:lnTo>
                      <a:pt x="508" y="773"/>
                    </a:lnTo>
                    <a:lnTo>
                      <a:pt x="475" y="835"/>
                    </a:lnTo>
                    <a:lnTo>
                      <a:pt x="438" y="849"/>
                    </a:lnTo>
                    <a:lnTo>
                      <a:pt x="374" y="817"/>
                    </a:lnTo>
                    <a:lnTo>
                      <a:pt x="348" y="810"/>
                    </a:lnTo>
                    <a:lnTo>
                      <a:pt x="328" y="817"/>
                    </a:lnTo>
                    <a:lnTo>
                      <a:pt x="265" y="759"/>
                    </a:lnTo>
                    <a:lnTo>
                      <a:pt x="238" y="796"/>
                    </a:lnTo>
                    <a:lnTo>
                      <a:pt x="240" y="835"/>
                    </a:lnTo>
                    <a:lnTo>
                      <a:pt x="231" y="866"/>
                    </a:lnTo>
                    <a:lnTo>
                      <a:pt x="256" y="896"/>
                    </a:lnTo>
                    <a:lnTo>
                      <a:pt x="254" y="947"/>
                    </a:lnTo>
                    <a:lnTo>
                      <a:pt x="286" y="954"/>
                    </a:lnTo>
                    <a:lnTo>
                      <a:pt x="289" y="994"/>
                    </a:lnTo>
                    <a:lnTo>
                      <a:pt x="302" y="1020"/>
                    </a:lnTo>
                    <a:lnTo>
                      <a:pt x="289" y="1050"/>
                    </a:lnTo>
                    <a:lnTo>
                      <a:pt x="259" y="1064"/>
                    </a:lnTo>
                    <a:lnTo>
                      <a:pt x="235" y="1106"/>
                    </a:lnTo>
                    <a:lnTo>
                      <a:pt x="265" y="1134"/>
                    </a:lnTo>
                    <a:lnTo>
                      <a:pt x="277" y="1174"/>
                    </a:lnTo>
                    <a:lnTo>
                      <a:pt x="263" y="1199"/>
                    </a:lnTo>
                    <a:lnTo>
                      <a:pt x="289" y="1237"/>
                    </a:lnTo>
                    <a:lnTo>
                      <a:pt x="259" y="1262"/>
                    </a:lnTo>
                    <a:lnTo>
                      <a:pt x="217" y="1283"/>
                    </a:lnTo>
                    <a:lnTo>
                      <a:pt x="166" y="1300"/>
                    </a:lnTo>
                    <a:lnTo>
                      <a:pt x="127" y="1342"/>
                    </a:lnTo>
                    <a:lnTo>
                      <a:pt x="162" y="1419"/>
                    </a:lnTo>
                    <a:lnTo>
                      <a:pt x="139" y="1451"/>
                    </a:lnTo>
                    <a:lnTo>
                      <a:pt x="58" y="1449"/>
                    </a:lnTo>
                    <a:lnTo>
                      <a:pt x="35" y="1470"/>
                    </a:lnTo>
                    <a:lnTo>
                      <a:pt x="23" y="1540"/>
                    </a:lnTo>
                    <a:lnTo>
                      <a:pt x="14" y="1566"/>
                    </a:lnTo>
                    <a:lnTo>
                      <a:pt x="51" y="1612"/>
                    </a:lnTo>
                    <a:lnTo>
                      <a:pt x="0" y="1720"/>
                    </a:lnTo>
                    <a:lnTo>
                      <a:pt x="123" y="1643"/>
                    </a:lnTo>
                    <a:lnTo>
                      <a:pt x="141" y="1703"/>
                    </a:lnTo>
                    <a:lnTo>
                      <a:pt x="312" y="1815"/>
                    </a:lnTo>
                    <a:lnTo>
                      <a:pt x="383" y="1766"/>
                    </a:lnTo>
                    <a:lnTo>
                      <a:pt x="369" y="1720"/>
                    </a:lnTo>
                    <a:lnTo>
                      <a:pt x="443" y="1715"/>
                    </a:lnTo>
                    <a:lnTo>
                      <a:pt x="457" y="1685"/>
                    </a:lnTo>
                    <a:lnTo>
                      <a:pt x="549" y="1699"/>
                    </a:lnTo>
                    <a:lnTo>
                      <a:pt x="588" y="1696"/>
                    </a:lnTo>
                    <a:lnTo>
                      <a:pt x="616" y="1671"/>
                    </a:lnTo>
                    <a:lnTo>
                      <a:pt x="639" y="1608"/>
                    </a:lnTo>
                    <a:lnTo>
                      <a:pt x="669" y="1619"/>
                    </a:lnTo>
                    <a:lnTo>
                      <a:pt x="676" y="1587"/>
                    </a:lnTo>
                    <a:lnTo>
                      <a:pt x="706" y="1580"/>
                    </a:lnTo>
                    <a:lnTo>
                      <a:pt x="724" y="1598"/>
                    </a:lnTo>
                    <a:lnTo>
                      <a:pt x="793" y="1573"/>
                    </a:lnTo>
                    <a:lnTo>
                      <a:pt x="872" y="1507"/>
                    </a:lnTo>
                    <a:lnTo>
                      <a:pt x="922" y="1430"/>
                    </a:lnTo>
                    <a:lnTo>
                      <a:pt x="918" y="1393"/>
                    </a:lnTo>
                    <a:lnTo>
                      <a:pt x="865" y="1370"/>
                    </a:lnTo>
                    <a:lnTo>
                      <a:pt x="858" y="1339"/>
                    </a:lnTo>
                    <a:lnTo>
                      <a:pt x="883" y="1309"/>
                    </a:lnTo>
                    <a:lnTo>
                      <a:pt x="948" y="1309"/>
                    </a:lnTo>
                    <a:lnTo>
                      <a:pt x="1015" y="1342"/>
                    </a:lnTo>
                    <a:lnTo>
                      <a:pt x="1033" y="1349"/>
                    </a:lnTo>
                    <a:lnTo>
                      <a:pt x="1038" y="1314"/>
                    </a:lnTo>
                    <a:lnTo>
                      <a:pt x="1047" y="1276"/>
                    </a:lnTo>
                    <a:lnTo>
                      <a:pt x="1068" y="1272"/>
                    </a:lnTo>
                    <a:lnTo>
                      <a:pt x="1088" y="1220"/>
                    </a:lnTo>
                    <a:lnTo>
                      <a:pt x="1132" y="1223"/>
                    </a:lnTo>
                    <a:lnTo>
                      <a:pt x="1132" y="1288"/>
                    </a:lnTo>
                    <a:lnTo>
                      <a:pt x="1176" y="1295"/>
                    </a:lnTo>
                    <a:lnTo>
                      <a:pt x="1211" y="1260"/>
                    </a:lnTo>
                    <a:lnTo>
                      <a:pt x="1257" y="1237"/>
                    </a:lnTo>
                    <a:lnTo>
                      <a:pt x="1307" y="1218"/>
                    </a:lnTo>
                    <a:lnTo>
                      <a:pt x="1340" y="1174"/>
                    </a:lnTo>
                    <a:lnTo>
                      <a:pt x="1317" y="1127"/>
                    </a:lnTo>
                    <a:lnTo>
                      <a:pt x="1266" y="1127"/>
                    </a:lnTo>
                    <a:lnTo>
                      <a:pt x="1247" y="1097"/>
                    </a:lnTo>
                    <a:lnTo>
                      <a:pt x="1247" y="1036"/>
                    </a:lnTo>
                    <a:lnTo>
                      <a:pt x="1261" y="992"/>
                    </a:lnTo>
                    <a:lnTo>
                      <a:pt x="1310" y="1045"/>
                    </a:lnTo>
                    <a:lnTo>
                      <a:pt x="1342" y="1017"/>
                    </a:lnTo>
                    <a:lnTo>
                      <a:pt x="1298" y="952"/>
                    </a:lnTo>
                    <a:lnTo>
                      <a:pt x="1312" y="903"/>
                    </a:lnTo>
                    <a:lnTo>
                      <a:pt x="1367" y="889"/>
                    </a:lnTo>
                    <a:lnTo>
                      <a:pt x="1395" y="929"/>
                    </a:lnTo>
                    <a:lnTo>
                      <a:pt x="1439" y="912"/>
                    </a:lnTo>
                    <a:lnTo>
                      <a:pt x="1446" y="868"/>
                    </a:lnTo>
                    <a:lnTo>
                      <a:pt x="1466" y="833"/>
                    </a:lnTo>
                    <a:lnTo>
                      <a:pt x="1524" y="794"/>
                    </a:lnTo>
                    <a:lnTo>
                      <a:pt x="1524" y="752"/>
                    </a:lnTo>
                    <a:lnTo>
                      <a:pt x="1672" y="714"/>
                    </a:lnTo>
                    <a:lnTo>
                      <a:pt x="1674" y="497"/>
                    </a:lnTo>
                    <a:lnTo>
                      <a:pt x="1390" y="427"/>
                    </a:lnTo>
                    <a:lnTo>
                      <a:pt x="1409" y="168"/>
                    </a:lnTo>
                    <a:lnTo>
                      <a:pt x="1344" y="136"/>
                    </a:lnTo>
                    <a:lnTo>
                      <a:pt x="1360" y="56"/>
                    </a:lnTo>
                    <a:lnTo>
                      <a:pt x="1402" y="33"/>
                    </a:lnTo>
                    <a:lnTo>
                      <a:pt x="1386" y="5"/>
                    </a:lnTo>
                    <a:lnTo>
                      <a:pt x="1349" y="21"/>
                    </a:lnTo>
                    <a:lnTo>
                      <a:pt x="1342" y="47"/>
                    </a:lnTo>
                    <a:lnTo>
                      <a:pt x="1330" y="59"/>
                    </a:lnTo>
                    <a:lnTo>
                      <a:pt x="1298" y="42"/>
                    </a:lnTo>
                    <a:lnTo>
                      <a:pt x="1282" y="26"/>
                    </a:lnTo>
                    <a:lnTo>
                      <a:pt x="1266" y="26"/>
                    </a:lnTo>
                    <a:lnTo>
                      <a:pt x="1261" y="47"/>
                    </a:lnTo>
                    <a:lnTo>
                      <a:pt x="1241" y="52"/>
                    </a:lnTo>
                    <a:lnTo>
                      <a:pt x="1236" y="24"/>
                    </a:lnTo>
                    <a:lnTo>
                      <a:pt x="1224" y="0"/>
                    </a:lnTo>
                    <a:lnTo>
                      <a:pt x="1206" y="14"/>
                    </a:lnTo>
                    <a:lnTo>
                      <a:pt x="1211" y="42"/>
                    </a:lnTo>
                    <a:lnTo>
                      <a:pt x="1178" y="42"/>
                    </a:lnTo>
                    <a:lnTo>
                      <a:pt x="1095" y="159"/>
                    </a:lnTo>
                    <a:lnTo>
                      <a:pt x="1123" y="182"/>
                    </a:lnTo>
                    <a:lnTo>
                      <a:pt x="1098" y="241"/>
                    </a:lnTo>
                    <a:lnTo>
                      <a:pt x="1045" y="217"/>
                    </a:lnTo>
                    <a:lnTo>
                      <a:pt x="980" y="292"/>
                    </a:lnTo>
                    <a:lnTo>
                      <a:pt x="920" y="276"/>
                    </a:lnTo>
                    <a:lnTo>
                      <a:pt x="902" y="257"/>
                    </a:lnTo>
                    <a:lnTo>
                      <a:pt x="899" y="231"/>
                    </a:lnTo>
                    <a:lnTo>
                      <a:pt x="886" y="238"/>
                    </a:lnTo>
                    <a:lnTo>
                      <a:pt x="872" y="257"/>
                    </a:lnTo>
                    <a:lnTo>
                      <a:pt x="883" y="299"/>
                    </a:lnTo>
                    <a:lnTo>
                      <a:pt x="830" y="318"/>
                    </a:lnTo>
                    <a:lnTo>
                      <a:pt x="796" y="294"/>
                    </a:lnTo>
                    <a:lnTo>
                      <a:pt x="809" y="215"/>
                    </a:lnTo>
                    <a:lnTo>
                      <a:pt x="736" y="238"/>
                    </a:lnTo>
                    <a:lnTo>
                      <a:pt x="722" y="269"/>
                    </a:lnTo>
                    <a:lnTo>
                      <a:pt x="639" y="255"/>
                    </a:lnTo>
                    <a:lnTo>
                      <a:pt x="650" y="217"/>
                    </a:lnTo>
                    <a:lnTo>
                      <a:pt x="501" y="161"/>
                    </a:lnTo>
                    <a:lnTo>
                      <a:pt x="475" y="199"/>
                    </a:lnTo>
                    <a:lnTo>
                      <a:pt x="415" y="194"/>
                    </a:lnTo>
                    <a:lnTo>
                      <a:pt x="401" y="210"/>
                    </a:lnTo>
                    <a:lnTo>
                      <a:pt x="367" y="208"/>
                    </a:lnTo>
                    <a:lnTo>
                      <a:pt x="302" y="178"/>
                    </a:lnTo>
                    <a:lnTo>
                      <a:pt x="272" y="138"/>
                    </a:lnTo>
                    <a:lnTo>
                      <a:pt x="259" y="210"/>
                    </a:lnTo>
                    <a:lnTo>
                      <a:pt x="254" y="259"/>
                    </a:lnTo>
                    <a:lnTo>
                      <a:pt x="291" y="322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88" name="Freeform 26"/>
              <p:cNvSpPr>
                <a:spLocks/>
              </p:cNvSpPr>
              <p:nvPr/>
            </p:nvSpPr>
            <p:spPr bwMode="auto">
              <a:xfrm>
                <a:off x="3189789" y="1537387"/>
                <a:ext cx="1391981" cy="1054757"/>
              </a:xfrm>
              <a:custGeom>
                <a:avLst/>
                <a:gdLst/>
                <a:ahLst/>
                <a:cxnLst>
                  <a:cxn ang="0">
                    <a:pos x="1586" y="1304"/>
                  </a:cxn>
                  <a:cxn ang="0">
                    <a:pos x="1609" y="1085"/>
                  </a:cxn>
                  <a:cxn ang="0">
                    <a:pos x="1800" y="956"/>
                  </a:cxn>
                  <a:cxn ang="0">
                    <a:pos x="1920" y="938"/>
                  </a:cxn>
                  <a:cxn ang="0">
                    <a:pos x="1943" y="730"/>
                  </a:cxn>
                  <a:cxn ang="0">
                    <a:pos x="2070" y="651"/>
                  </a:cxn>
                  <a:cxn ang="0">
                    <a:pos x="2160" y="312"/>
                  </a:cxn>
                  <a:cxn ang="0">
                    <a:pos x="1888" y="175"/>
                  </a:cxn>
                  <a:cxn ang="0">
                    <a:pos x="1849" y="86"/>
                  </a:cxn>
                  <a:cxn ang="0">
                    <a:pos x="1805" y="77"/>
                  </a:cxn>
                  <a:cxn ang="0">
                    <a:pos x="1747" y="200"/>
                  </a:cxn>
                  <a:cxn ang="0">
                    <a:pos x="1694" y="268"/>
                  </a:cxn>
                  <a:cxn ang="0">
                    <a:pos x="1630" y="200"/>
                  </a:cxn>
                  <a:cxn ang="0">
                    <a:pos x="1630" y="137"/>
                  </a:cxn>
                  <a:cxn ang="0">
                    <a:pos x="1600" y="84"/>
                  </a:cxn>
                  <a:cxn ang="0">
                    <a:pos x="1630" y="0"/>
                  </a:cxn>
                  <a:cxn ang="0">
                    <a:pos x="1508" y="86"/>
                  </a:cxn>
                  <a:cxn ang="0">
                    <a:pos x="1397" y="70"/>
                  </a:cxn>
                  <a:cxn ang="0">
                    <a:pos x="1390" y="280"/>
                  </a:cxn>
                  <a:cxn ang="0">
                    <a:pos x="1445" y="366"/>
                  </a:cxn>
                  <a:cxn ang="0">
                    <a:pos x="1358" y="413"/>
                  </a:cxn>
                  <a:cxn ang="0">
                    <a:pos x="1247" y="375"/>
                  </a:cxn>
                  <a:cxn ang="0">
                    <a:pos x="1169" y="492"/>
                  </a:cxn>
                  <a:cxn ang="0">
                    <a:pos x="1079" y="543"/>
                  </a:cxn>
                  <a:cxn ang="0">
                    <a:pos x="1102" y="438"/>
                  </a:cxn>
                  <a:cxn ang="0">
                    <a:pos x="1053" y="368"/>
                  </a:cxn>
                  <a:cxn ang="0">
                    <a:pos x="876" y="378"/>
                  </a:cxn>
                  <a:cxn ang="0">
                    <a:pos x="798" y="289"/>
                  </a:cxn>
                  <a:cxn ang="0">
                    <a:pos x="701" y="385"/>
                  </a:cxn>
                  <a:cxn ang="0">
                    <a:pos x="505" y="438"/>
                  </a:cxn>
                  <a:cxn ang="0">
                    <a:pos x="295" y="485"/>
                  </a:cxn>
                  <a:cxn ang="0">
                    <a:pos x="249" y="557"/>
                  </a:cxn>
                  <a:cxn ang="0">
                    <a:pos x="203" y="751"/>
                  </a:cxn>
                  <a:cxn ang="0">
                    <a:pos x="182" y="847"/>
                  </a:cxn>
                  <a:cxn ang="0">
                    <a:pos x="131" y="886"/>
                  </a:cxn>
                  <a:cxn ang="0">
                    <a:pos x="106" y="1040"/>
                  </a:cxn>
                  <a:cxn ang="0">
                    <a:pos x="25" y="1171"/>
                  </a:cxn>
                  <a:cxn ang="0">
                    <a:pos x="0" y="1309"/>
                  </a:cxn>
                  <a:cxn ang="0">
                    <a:pos x="81" y="1365"/>
                  </a:cxn>
                  <a:cxn ang="0">
                    <a:pos x="95" y="1472"/>
                  </a:cxn>
                  <a:cxn ang="0">
                    <a:pos x="138" y="1537"/>
                  </a:cxn>
                  <a:cxn ang="0">
                    <a:pos x="187" y="1558"/>
                  </a:cxn>
                  <a:cxn ang="0">
                    <a:pos x="173" y="1488"/>
                  </a:cxn>
                  <a:cxn ang="0">
                    <a:pos x="558" y="1556"/>
                  </a:cxn>
                  <a:cxn ang="0">
                    <a:pos x="666" y="1547"/>
                  </a:cxn>
                  <a:cxn ang="0">
                    <a:pos x="830" y="1603"/>
                  </a:cxn>
                  <a:cxn ang="0">
                    <a:pos x="1000" y="1563"/>
                  </a:cxn>
                  <a:cxn ang="0">
                    <a:pos x="1074" y="1647"/>
                  </a:cxn>
                  <a:cxn ang="0">
                    <a:pos x="1090" y="1579"/>
                  </a:cxn>
                  <a:cxn ang="0">
                    <a:pos x="1171" y="1640"/>
                  </a:cxn>
                  <a:cxn ang="0">
                    <a:pos x="1314" y="1530"/>
                  </a:cxn>
                  <a:cxn ang="0">
                    <a:pos x="1402" y="1390"/>
                  </a:cxn>
                  <a:cxn ang="0">
                    <a:pos x="1427" y="1372"/>
                  </a:cxn>
                  <a:cxn ang="0">
                    <a:pos x="1457" y="1374"/>
                  </a:cxn>
                  <a:cxn ang="0">
                    <a:pos x="1521" y="1407"/>
                  </a:cxn>
                  <a:cxn ang="0">
                    <a:pos x="1577" y="1353"/>
                  </a:cxn>
                </a:cxnLst>
                <a:rect l="0" t="0" r="r" b="b"/>
                <a:pathLst>
                  <a:path w="2174" h="1666">
                    <a:moveTo>
                      <a:pt x="1577" y="1353"/>
                    </a:moveTo>
                    <a:lnTo>
                      <a:pt x="1579" y="1346"/>
                    </a:lnTo>
                    <a:lnTo>
                      <a:pt x="1586" y="1304"/>
                    </a:lnTo>
                    <a:lnTo>
                      <a:pt x="1561" y="1227"/>
                    </a:lnTo>
                    <a:lnTo>
                      <a:pt x="1623" y="1169"/>
                    </a:lnTo>
                    <a:lnTo>
                      <a:pt x="1609" y="1085"/>
                    </a:lnTo>
                    <a:lnTo>
                      <a:pt x="1678" y="1038"/>
                    </a:lnTo>
                    <a:lnTo>
                      <a:pt x="1745" y="975"/>
                    </a:lnTo>
                    <a:lnTo>
                      <a:pt x="1800" y="956"/>
                    </a:lnTo>
                    <a:lnTo>
                      <a:pt x="1863" y="970"/>
                    </a:lnTo>
                    <a:lnTo>
                      <a:pt x="1879" y="940"/>
                    </a:lnTo>
                    <a:lnTo>
                      <a:pt x="1920" y="938"/>
                    </a:lnTo>
                    <a:lnTo>
                      <a:pt x="1941" y="921"/>
                    </a:lnTo>
                    <a:lnTo>
                      <a:pt x="1936" y="849"/>
                    </a:lnTo>
                    <a:lnTo>
                      <a:pt x="1943" y="730"/>
                    </a:lnTo>
                    <a:lnTo>
                      <a:pt x="2022" y="711"/>
                    </a:lnTo>
                    <a:lnTo>
                      <a:pt x="2036" y="651"/>
                    </a:lnTo>
                    <a:lnTo>
                      <a:pt x="2070" y="651"/>
                    </a:lnTo>
                    <a:lnTo>
                      <a:pt x="2072" y="592"/>
                    </a:lnTo>
                    <a:lnTo>
                      <a:pt x="2107" y="590"/>
                    </a:lnTo>
                    <a:lnTo>
                      <a:pt x="2160" y="312"/>
                    </a:lnTo>
                    <a:lnTo>
                      <a:pt x="2174" y="249"/>
                    </a:lnTo>
                    <a:lnTo>
                      <a:pt x="1913" y="172"/>
                    </a:lnTo>
                    <a:lnTo>
                      <a:pt x="1888" y="175"/>
                    </a:lnTo>
                    <a:lnTo>
                      <a:pt x="1874" y="156"/>
                    </a:lnTo>
                    <a:lnTo>
                      <a:pt x="1879" y="109"/>
                    </a:lnTo>
                    <a:lnTo>
                      <a:pt x="1849" y="86"/>
                    </a:lnTo>
                    <a:lnTo>
                      <a:pt x="1837" y="58"/>
                    </a:lnTo>
                    <a:lnTo>
                      <a:pt x="1826" y="58"/>
                    </a:lnTo>
                    <a:lnTo>
                      <a:pt x="1805" y="77"/>
                    </a:lnTo>
                    <a:lnTo>
                      <a:pt x="1796" y="109"/>
                    </a:lnTo>
                    <a:lnTo>
                      <a:pt x="1757" y="156"/>
                    </a:lnTo>
                    <a:lnTo>
                      <a:pt x="1747" y="200"/>
                    </a:lnTo>
                    <a:lnTo>
                      <a:pt x="1724" y="214"/>
                    </a:lnTo>
                    <a:lnTo>
                      <a:pt x="1704" y="245"/>
                    </a:lnTo>
                    <a:lnTo>
                      <a:pt x="1694" y="268"/>
                    </a:lnTo>
                    <a:lnTo>
                      <a:pt x="1674" y="270"/>
                    </a:lnTo>
                    <a:lnTo>
                      <a:pt x="1646" y="242"/>
                    </a:lnTo>
                    <a:lnTo>
                      <a:pt x="1630" y="200"/>
                    </a:lnTo>
                    <a:lnTo>
                      <a:pt x="1607" y="177"/>
                    </a:lnTo>
                    <a:lnTo>
                      <a:pt x="1609" y="158"/>
                    </a:lnTo>
                    <a:lnTo>
                      <a:pt x="1630" y="137"/>
                    </a:lnTo>
                    <a:lnTo>
                      <a:pt x="1641" y="84"/>
                    </a:lnTo>
                    <a:lnTo>
                      <a:pt x="1623" y="70"/>
                    </a:lnTo>
                    <a:lnTo>
                      <a:pt x="1600" y="84"/>
                    </a:lnTo>
                    <a:lnTo>
                      <a:pt x="1602" y="56"/>
                    </a:lnTo>
                    <a:lnTo>
                      <a:pt x="1641" y="14"/>
                    </a:lnTo>
                    <a:lnTo>
                      <a:pt x="1630" y="0"/>
                    </a:lnTo>
                    <a:lnTo>
                      <a:pt x="1574" y="56"/>
                    </a:lnTo>
                    <a:lnTo>
                      <a:pt x="1565" y="107"/>
                    </a:lnTo>
                    <a:lnTo>
                      <a:pt x="1508" y="86"/>
                    </a:lnTo>
                    <a:lnTo>
                      <a:pt x="1501" y="47"/>
                    </a:lnTo>
                    <a:lnTo>
                      <a:pt x="1466" y="40"/>
                    </a:lnTo>
                    <a:lnTo>
                      <a:pt x="1397" y="70"/>
                    </a:lnTo>
                    <a:lnTo>
                      <a:pt x="1427" y="200"/>
                    </a:lnTo>
                    <a:lnTo>
                      <a:pt x="1404" y="219"/>
                    </a:lnTo>
                    <a:lnTo>
                      <a:pt x="1390" y="280"/>
                    </a:lnTo>
                    <a:lnTo>
                      <a:pt x="1392" y="312"/>
                    </a:lnTo>
                    <a:lnTo>
                      <a:pt x="1418" y="350"/>
                    </a:lnTo>
                    <a:lnTo>
                      <a:pt x="1445" y="366"/>
                    </a:lnTo>
                    <a:lnTo>
                      <a:pt x="1436" y="389"/>
                    </a:lnTo>
                    <a:lnTo>
                      <a:pt x="1395" y="399"/>
                    </a:lnTo>
                    <a:lnTo>
                      <a:pt x="1358" y="413"/>
                    </a:lnTo>
                    <a:lnTo>
                      <a:pt x="1309" y="415"/>
                    </a:lnTo>
                    <a:lnTo>
                      <a:pt x="1275" y="389"/>
                    </a:lnTo>
                    <a:lnTo>
                      <a:pt x="1247" y="375"/>
                    </a:lnTo>
                    <a:lnTo>
                      <a:pt x="1217" y="382"/>
                    </a:lnTo>
                    <a:lnTo>
                      <a:pt x="1190" y="413"/>
                    </a:lnTo>
                    <a:lnTo>
                      <a:pt x="1169" y="492"/>
                    </a:lnTo>
                    <a:lnTo>
                      <a:pt x="1148" y="520"/>
                    </a:lnTo>
                    <a:lnTo>
                      <a:pt x="1090" y="562"/>
                    </a:lnTo>
                    <a:lnTo>
                      <a:pt x="1079" y="543"/>
                    </a:lnTo>
                    <a:lnTo>
                      <a:pt x="1088" y="522"/>
                    </a:lnTo>
                    <a:lnTo>
                      <a:pt x="1077" y="513"/>
                    </a:lnTo>
                    <a:lnTo>
                      <a:pt x="1102" y="438"/>
                    </a:lnTo>
                    <a:lnTo>
                      <a:pt x="1083" y="422"/>
                    </a:lnTo>
                    <a:lnTo>
                      <a:pt x="1081" y="368"/>
                    </a:lnTo>
                    <a:lnTo>
                      <a:pt x="1053" y="368"/>
                    </a:lnTo>
                    <a:lnTo>
                      <a:pt x="1042" y="424"/>
                    </a:lnTo>
                    <a:lnTo>
                      <a:pt x="952" y="387"/>
                    </a:lnTo>
                    <a:lnTo>
                      <a:pt x="876" y="378"/>
                    </a:lnTo>
                    <a:lnTo>
                      <a:pt x="869" y="336"/>
                    </a:lnTo>
                    <a:lnTo>
                      <a:pt x="807" y="324"/>
                    </a:lnTo>
                    <a:lnTo>
                      <a:pt x="798" y="289"/>
                    </a:lnTo>
                    <a:lnTo>
                      <a:pt x="772" y="282"/>
                    </a:lnTo>
                    <a:lnTo>
                      <a:pt x="758" y="368"/>
                    </a:lnTo>
                    <a:lnTo>
                      <a:pt x="701" y="385"/>
                    </a:lnTo>
                    <a:lnTo>
                      <a:pt x="671" y="357"/>
                    </a:lnTo>
                    <a:lnTo>
                      <a:pt x="636" y="443"/>
                    </a:lnTo>
                    <a:lnTo>
                      <a:pt x="505" y="438"/>
                    </a:lnTo>
                    <a:lnTo>
                      <a:pt x="470" y="473"/>
                    </a:lnTo>
                    <a:lnTo>
                      <a:pt x="311" y="466"/>
                    </a:lnTo>
                    <a:lnTo>
                      <a:pt x="295" y="485"/>
                    </a:lnTo>
                    <a:lnTo>
                      <a:pt x="288" y="534"/>
                    </a:lnTo>
                    <a:lnTo>
                      <a:pt x="267" y="557"/>
                    </a:lnTo>
                    <a:lnTo>
                      <a:pt x="249" y="557"/>
                    </a:lnTo>
                    <a:lnTo>
                      <a:pt x="249" y="567"/>
                    </a:lnTo>
                    <a:lnTo>
                      <a:pt x="217" y="735"/>
                    </a:lnTo>
                    <a:lnTo>
                      <a:pt x="203" y="751"/>
                    </a:lnTo>
                    <a:lnTo>
                      <a:pt x="182" y="774"/>
                    </a:lnTo>
                    <a:lnTo>
                      <a:pt x="173" y="812"/>
                    </a:lnTo>
                    <a:lnTo>
                      <a:pt x="182" y="847"/>
                    </a:lnTo>
                    <a:lnTo>
                      <a:pt x="152" y="854"/>
                    </a:lnTo>
                    <a:lnTo>
                      <a:pt x="145" y="884"/>
                    </a:lnTo>
                    <a:lnTo>
                      <a:pt x="131" y="886"/>
                    </a:lnTo>
                    <a:lnTo>
                      <a:pt x="113" y="905"/>
                    </a:lnTo>
                    <a:lnTo>
                      <a:pt x="95" y="905"/>
                    </a:lnTo>
                    <a:lnTo>
                      <a:pt x="106" y="1040"/>
                    </a:lnTo>
                    <a:lnTo>
                      <a:pt x="18" y="1082"/>
                    </a:lnTo>
                    <a:lnTo>
                      <a:pt x="25" y="1129"/>
                    </a:lnTo>
                    <a:lnTo>
                      <a:pt x="25" y="1171"/>
                    </a:lnTo>
                    <a:lnTo>
                      <a:pt x="16" y="1236"/>
                    </a:lnTo>
                    <a:lnTo>
                      <a:pt x="39" y="1276"/>
                    </a:lnTo>
                    <a:lnTo>
                      <a:pt x="0" y="1309"/>
                    </a:lnTo>
                    <a:lnTo>
                      <a:pt x="16" y="1341"/>
                    </a:lnTo>
                    <a:lnTo>
                      <a:pt x="62" y="1341"/>
                    </a:lnTo>
                    <a:lnTo>
                      <a:pt x="81" y="1365"/>
                    </a:lnTo>
                    <a:lnTo>
                      <a:pt x="69" y="1409"/>
                    </a:lnTo>
                    <a:lnTo>
                      <a:pt x="71" y="1442"/>
                    </a:lnTo>
                    <a:lnTo>
                      <a:pt x="95" y="1472"/>
                    </a:lnTo>
                    <a:lnTo>
                      <a:pt x="88" y="1507"/>
                    </a:lnTo>
                    <a:lnTo>
                      <a:pt x="120" y="1507"/>
                    </a:lnTo>
                    <a:lnTo>
                      <a:pt x="138" y="1537"/>
                    </a:lnTo>
                    <a:lnTo>
                      <a:pt x="131" y="1563"/>
                    </a:lnTo>
                    <a:lnTo>
                      <a:pt x="157" y="1577"/>
                    </a:lnTo>
                    <a:lnTo>
                      <a:pt x="187" y="1558"/>
                    </a:lnTo>
                    <a:lnTo>
                      <a:pt x="175" y="1542"/>
                    </a:lnTo>
                    <a:lnTo>
                      <a:pt x="154" y="1544"/>
                    </a:lnTo>
                    <a:lnTo>
                      <a:pt x="173" y="1488"/>
                    </a:lnTo>
                    <a:lnTo>
                      <a:pt x="463" y="1486"/>
                    </a:lnTo>
                    <a:lnTo>
                      <a:pt x="493" y="1526"/>
                    </a:lnTo>
                    <a:lnTo>
                      <a:pt x="558" y="1556"/>
                    </a:lnTo>
                    <a:lnTo>
                      <a:pt x="592" y="1558"/>
                    </a:lnTo>
                    <a:lnTo>
                      <a:pt x="606" y="1542"/>
                    </a:lnTo>
                    <a:lnTo>
                      <a:pt x="666" y="1547"/>
                    </a:lnTo>
                    <a:lnTo>
                      <a:pt x="692" y="1509"/>
                    </a:lnTo>
                    <a:lnTo>
                      <a:pt x="841" y="1565"/>
                    </a:lnTo>
                    <a:lnTo>
                      <a:pt x="830" y="1603"/>
                    </a:lnTo>
                    <a:lnTo>
                      <a:pt x="913" y="1617"/>
                    </a:lnTo>
                    <a:lnTo>
                      <a:pt x="927" y="1586"/>
                    </a:lnTo>
                    <a:lnTo>
                      <a:pt x="1000" y="1563"/>
                    </a:lnTo>
                    <a:lnTo>
                      <a:pt x="987" y="1642"/>
                    </a:lnTo>
                    <a:lnTo>
                      <a:pt x="1021" y="1666"/>
                    </a:lnTo>
                    <a:lnTo>
                      <a:pt x="1074" y="1647"/>
                    </a:lnTo>
                    <a:lnTo>
                      <a:pt x="1063" y="1605"/>
                    </a:lnTo>
                    <a:lnTo>
                      <a:pt x="1077" y="1586"/>
                    </a:lnTo>
                    <a:lnTo>
                      <a:pt x="1090" y="1579"/>
                    </a:lnTo>
                    <a:lnTo>
                      <a:pt x="1093" y="1605"/>
                    </a:lnTo>
                    <a:lnTo>
                      <a:pt x="1111" y="1624"/>
                    </a:lnTo>
                    <a:lnTo>
                      <a:pt x="1171" y="1640"/>
                    </a:lnTo>
                    <a:lnTo>
                      <a:pt x="1236" y="1565"/>
                    </a:lnTo>
                    <a:lnTo>
                      <a:pt x="1289" y="1589"/>
                    </a:lnTo>
                    <a:lnTo>
                      <a:pt x="1314" y="1530"/>
                    </a:lnTo>
                    <a:lnTo>
                      <a:pt x="1286" y="1507"/>
                    </a:lnTo>
                    <a:lnTo>
                      <a:pt x="1369" y="1390"/>
                    </a:lnTo>
                    <a:lnTo>
                      <a:pt x="1402" y="1390"/>
                    </a:lnTo>
                    <a:lnTo>
                      <a:pt x="1397" y="1362"/>
                    </a:lnTo>
                    <a:lnTo>
                      <a:pt x="1415" y="1348"/>
                    </a:lnTo>
                    <a:lnTo>
                      <a:pt x="1427" y="1372"/>
                    </a:lnTo>
                    <a:lnTo>
                      <a:pt x="1432" y="1400"/>
                    </a:lnTo>
                    <a:lnTo>
                      <a:pt x="1452" y="1395"/>
                    </a:lnTo>
                    <a:lnTo>
                      <a:pt x="1457" y="1374"/>
                    </a:lnTo>
                    <a:lnTo>
                      <a:pt x="1473" y="1374"/>
                    </a:lnTo>
                    <a:lnTo>
                      <a:pt x="1489" y="1390"/>
                    </a:lnTo>
                    <a:lnTo>
                      <a:pt x="1521" y="1407"/>
                    </a:lnTo>
                    <a:lnTo>
                      <a:pt x="1533" y="1395"/>
                    </a:lnTo>
                    <a:lnTo>
                      <a:pt x="1540" y="1369"/>
                    </a:lnTo>
                    <a:lnTo>
                      <a:pt x="1577" y="1353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89" name="Freeform 27"/>
              <p:cNvSpPr>
                <a:spLocks/>
              </p:cNvSpPr>
              <p:nvPr/>
            </p:nvSpPr>
            <p:spPr bwMode="auto">
              <a:xfrm>
                <a:off x="2352936" y="2058435"/>
                <a:ext cx="904723" cy="817341"/>
              </a:xfrm>
              <a:custGeom>
                <a:avLst/>
                <a:gdLst/>
                <a:ahLst/>
                <a:cxnLst>
                  <a:cxn ang="0">
                    <a:pos x="996" y="1274"/>
                  </a:cxn>
                  <a:cxn ang="0">
                    <a:pos x="848" y="1225"/>
                  </a:cxn>
                  <a:cxn ang="0">
                    <a:pos x="924" y="1125"/>
                  </a:cxn>
                  <a:cxn ang="0">
                    <a:pos x="775" y="959"/>
                  </a:cxn>
                  <a:cxn ang="0">
                    <a:pos x="680" y="1027"/>
                  </a:cxn>
                  <a:cxn ang="0">
                    <a:pos x="599" y="810"/>
                  </a:cxn>
                  <a:cxn ang="0">
                    <a:pos x="475" y="810"/>
                  </a:cxn>
                  <a:cxn ang="0">
                    <a:pos x="438" y="642"/>
                  </a:cxn>
                  <a:cxn ang="0">
                    <a:pos x="380" y="588"/>
                  </a:cxn>
                  <a:cxn ang="0">
                    <a:pos x="357" y="675"/>
                  </a:cxn>
                  <a:cxn ang="0">
                    <a:pos x="150" y="570"/>
                  </a:cxn>
                  <a:cxn ang="0">
                    <a:pos x="115" y="507"/>
                  </a:cxn>
                  <a:cxn ang="0">
                    <a:pos x="58" y="511"/>
                  </a:cxn>
                  <a:cxn ang="0">
                    <a:pos x="35" y="479"/>
                  </a:cxn>
                  <a:cxn ang="0">
                    <a:pos x="92" y="355"/>
                  </a:cxn>
                  <a:cxn ang="0">
                    <a:pos x="219" y="229"/>
                  </a:cxn>
                  <a:cxn ang="0">
                    <a:pos x="313" y="255"/>
                  </a:cxn>
                  <a:cxn ang="0">
                    <a:pos x="334" y="175"/>
                  </a:cxn>
                  <a:cxn ang="0">
                    <a:pos x="307" y="115"/>
                  </a:cxn>
                  <a:cxn ang="0">
                    <a:pos x="341" y="61"/>
                  </a:cxn>
                  <a:cxn ang="0">
                    <a:pos x="348" y="133"/>
                  </a:cxn>
                  <a:cxn ang="0">
                    <a:pos x="438" y="154"/>
                  </a:cxn>
                  <a:cxn ang="0">
                    <a:pos x="523" y="217"/>
                  </a:cxn>
                  <a:cxn ang="0">
                    <a:pos x="556" y="215"/>
                  </a:cxn>
                  <a:cxn ang="0">
                    <a:pos x="668" y="229"/>
                  </a:cxn>
                  <a:cxn ang="0">
                    <a:pos x="798" y="194"/>
                  </a:cxn>
                  <a:cxn ang="0">
                    <a:pos x="906" y="145"/>
                  </a:cxn>
                  <a:cxn ang="0">
                    <a:pos x="1074" y="220"/>
                  </a:cxn>
                  <a:cxn ang="0">
                    <a:pos x="1012" y="171"/>
                  </a:cxn>
                  <a:cxn ang="0">
                    <a:pos x="1111" y="192"/>
                  </a:cxn>
                  <a:cxn ang="0">
                    <a:pos x="1162" y="98"/>
                  </a:cxn>
                  <a:cxn ang="0">
                    <a:pos x="1217" y="159"/>
                  </a:cxn>
                  <a:cxn ang="0">
                    <a:pos x="1229" y="45"/>
                  </a:cxn>
                  <a:cxn ang="0">
                    <a:pos x="1266" y="28"/>
                  </a:cxn>
                  <a:cxn ang="0">
                    <a:pos x="1367" y="35"/>
                  </a:cxn>
                  <a:cxn ang="0">
                    <a:pos x="1413" y="217"/>
                  </a:cxn>
                  <a:cxn ang="0">
                    <a:pos x="1332" y="348"/>
                  </a:cxn>
                  <a:cxn ang="0">
                    <a:pos x="1307" y="486"/>
                  </a:cxn>
                  <a:cxn ang="0">
                    <a:pos x="1388" y="542"/>
                  </a:cxn>
                  <a:cxn ang="0">
                    <a:pos x="1402" y="649"/>
                  </a:cxn>
                  <a:cxn ang="0">
                    <a:pos x="1376" y="740"/>
                  </a:cxn>
                  <a:cxn ang="0">
                    <a:pos x="1392" y="889"/>
                  </a:cxn>
                  <a:cxn ang="0">
                    <a:pos x="1339" y="1034"/>
                  </a:cxn>
                  <a:cxn ang="0">
                    <a:pos x="1289" y="1048"/>
                  </a:cxn>
                  <a:cxn ang="0">
                    <a:pos x="1180" y="1111"/>
                  </a:cxn>
                  <a:cxn ang="0">
                    <a:pos x="1146" y="1228"/>
                  </a:cxn>
                </a:cxnLst>
                <a:rect l="0" t="0" r="r" b="b"/>
                <a:pathLst>
                  <a:path w="1413" h="1291">
                    <a:moveTo>
                      <a:pt x="1056" y="1249"/>
                    </a:moveTo>
                    <a:lnTo>
                      <a:pt x="1012" y="1291"/>
                    </a:lnTo>
                    <a:lnTo>
                      <a:pt x="996" y="1274"/>
                    </a:lnTo>
                    <a:lnTo>
                      <a:pt x="941" y="1279"/>
                    </a:lnTo>
                    <a:lnTo>
                      <a:pt x="867" y="1291"/>
                    </a:lnTo>
                    <a:lnTo>
                      <a:pt x="848" y="1225"/>
                    </a:lnTo>
                    <a:lnTo>
                      <a:pt x="864" y="1186"/>
                    </a:lnTo>
                    <a:lnTo>
                      <a:pt x="917" y="1179"/>
                    </a:lnTo>
                    <a:lnTo>
                      <a:pt x="924" y="1125"/>
                    </a:lnTo>
                    <a:lnTo>
                      <a:pt x="823" y="1053"/>
                    </a:lnTo>
                    <a:lnTo>
                      <a:pt x="795" y="987"/>
                    </a:lnTo>
                    <a:lnTo>
                      <a:pt x="775" y="959"/>
                    </a:lnTo>
                    <a:lnTo>
                      <a:pt x="747" y="957"/>
                    </a:lnTo>
                    <a:lnTo>
                      <a:pt x="698" y="1022"/>
                    </a:lnTo>
                    <a:lnTo>
                      <a:pt x="680" y="1027"/>
                    </a:lnTo>
                    <a:lnTo>
                      <a:pt x="657" y="880"/>
                    </a:lnTo>
                    <a:lnTo>
                      <a:pt x="641" y="829"/>
                    </a:lnTo>
                    <a:lnTo>
                      <a:pt x="599" y="810"/>
                    </a:lnTo>
                    <a:lnTo>
                      <a:pt x="539" y="822"/>
                    </a:lnTo>
                    <a:lnTo>
                      <a:pt x="505" y="847"/>
                    </a:lnTo>
                    <a:lnTo>
                      <a:pt x="475" y="810"/>
                    </a:lnTo>
                    <a:lnTo>
                      <a:pt x="479" y="775"/>
                    </a:lnTo>
                    <a:lnTo>
                      <a:pt x="417" y="712"/>
                    </a:lnTo>
                    <a:lnTo>
                      <a:pt x="438" y="642"/>
                    </a:lnTo>
                    <a:lnTo>
                      <a:pt x="417" y="647"/>
                    </a:lnTo>
                    <a:lnTo>
                      <a:pt x="403" y="588"/>
                    </a:lnTo>
                    <a:lnTo>
                      <a:pt x="380" y="588"/>
                    </a:lnTo>
                    <a:lnTo>
                      <a:pt x="385" y="654"/>
                    </a:lnTo>
                    <a:lnTo>
                      <a:pt x="364" y="649"/>
                    </a:lnTo>
                    <a:lnTo>
                      <a:pt x="357" y="675"/>
                    </a:lnTo>
                    <a:lnTo>
                      <a:pt x="205" y="570"/>
                    </a:lnTo>
                    <a:lnTo>
                      <a:pt x="173" y="577"/>
                    </a:lnTo>
                    <a:lnTo>
                      <a:pt x="150" y="570"/>
                    </a:lnTo>
                    <a:lnTo>
                      <a:pt x="152" y="537"/>
                    </a:lnTo>
                    <a:lnTo>
                      <a:pt x="134" y="518"/>
                    </a:lnTo>
                    <a:lnTo>
                      <a:pt x="115" y="507"/>
                    </a:lnTo>
                    <a:lnTo>
                      <a:pt x="97" y="509"/>
                    </a:lnTo>
                    <a:lnTo>
                      <a:pt x="74" y="521"/>
                    </a:lnTo>
                    <a:lnTo>
                      <a:pt x="58" y="511"/>
                    </a:lnTo>
                    <a:lnTo>
                      <a:pt x="62" y="486"/>
                    </a:lnTo>
                    <a:lnTo>
                      <a:pt x="55" y="469"/>
                    </a:lnTo>
                    <a:lnTo>
                      <a:pt x="35" y="479"/>
                    </a:lnTo>
                    <a:lnTo>
                      <a:pt x="0" y="453"/>
                    </a:lnTo>
                    <a:lnTo>
                      <a:pt x="12" y="385"/>
                    </a:lnTo>
                    <a:lnTo>
                      <a:pt x="92" y="355"/>
                    </a:lnTo>
                    <a:lnTo>
                      <a:pt x="95" y="292"/>
                    </a:lnTo>
                    <a:lnTo>
                      <a:pt x="180" y="292"/>
                    </a:lnTo>
                    <a:lnTo>
                      <a:pt x="219" y="229"/>
                    </a:lnTo>
                    <a:lnTo>
                      <a:pt x="254" y="224"/>
                    </a:lnTo>
                    <a:lnTo>
                      <a:pt x="288" y="269"/>
                    </a:lnTo>
                    <a:lnTo>
                      <a:pt x="313" y="255"/>
                    </a:lnTo>
                    <a:lnTo>
                      <a:pt x="313" y="231"/>
                    </a:lnTo>
                    <a:lnTo>
                      <a:pt x="334" y="224"/>
                    </a:lnTo>
                    <a:lnTo>
                      <a:pt x="334" y="175"/>
                    </a:lnTo>
                    <a:lnTo>
                      <a:pt x="290" y="171"/>
                    </a:lnTo>
                    <a:lnTo>
                      <a:pt x="288" y="119"/>
                    </a:lnTo>
                    <a:lnTo>
                      <a:pt x="307" y="115"/>
                    </a:lnTo>
                    <a:lnTo>
                      <a:pt x="300" y="75"/>
                    </a:lnTo>
                    <a:lnTo>
                      <a:pt x="341" y="75"/>
                    </a:lnTo>
                    <a:lnTo>
                      <a:pt x="341" y="61"/>
                    </a:lnTo>
                    <a:lnTo>
                      <a:pt x="438" y="77"/>
                    </a:lnTo>
                    <a:lnTo>
                      <a:pt x="433" y="122"/>
                    </a:lnTo>
                    <a:lnTo>
                      <a:pt x="348" y="133"/>
                    </a:lnTo>
                    <a:lnTo>
                      <a:pt x="394" y="182"/>
                    </a:lnTo>
                    <a:lnTo>
                      <a:pt x="429" y="217"/>
                    </a:lnTo>
                    <a:lnTo>
                      <a:pt x="438" y="154"/>
                    </a:lnTo>
                    <a:lnTo>
                      <a:pt x="473" y="152"/>
                    </a:lnTo>
                    <a:lnTo>
                      <a:pt x="498" y="217"/>
                    </a:lnTo>
                    <a:lnTo>
                      <a:pt x="523" y="217"/>
                    </a:lnTo>
                    <a:lnTo>
                      <a:pt x="530" y="192"/>
                    </a:lnTo>
                    <a:lnTo>
                      <a:pt x="546" y="192"/>
                    </a:lnTo>
                    <a:lnTo>
                      <a:pt x="556" y="215"/>
                    </a:lnTo>
                    <a:lnTo>
                      <a:pt x="613" y="189"/>
                    </a:lnTo>
                    <a:lnTo>
                      <a:pt x="618" y="243"/>
                    </a:lnTo>
                    <a:lnTo>
                      <a:pt x="668" y="229"/>
                    </a:lnTo>
                    <a:lnTo>
                      <a:pt x="692" y="252"/>
                    </a:lnTo>
                    <a:lnTo>
                      <a:pt x="768" y="201"/>
                    </a:lnTo>
                    <a:lnTo>
                      <a:pt x="798" y="194"/>
                    </a:lnTo>
                    <a:lnTo>
                      <a:pt x="832" y="201"/>
                    </a:lnTo>
                    <a:lnTo>
                      <a:pt x="855" y="213"/>
                    </a:lnTo>
                    <a:lnTo>
                      <a:pt x="906" y="145"/>
                    </a:lnTo>
                    <a:lnTo>
                      <a:pt x="952" y="215"/>
                    </a:lnTo>
                    <a:lnTo>
                      <a:pt x="1067" y="248"/>
                    </a:lnTo>
                    <a:lnTo>
                      <a:pt x="1074" y="220"/>
                    </a:lnTo>
                    <a:lnTo>
                      <a:pt x="1063" y="213"/>
                    </a:lnTo>
                    <a:lnTo>
                      <a:pt x="1014" y="196"/>
                    </a:lnTo>
                    <a:lnTo>
                      <a:pt x="1012" y="171"/>
                    </a:lnTo>
                    <a:lnTo>
                      <a:pt x="1033" y="166"/>
                    </a:lnTo>
                    <a:lnTo>
                      <a:pt x="1040" y="178"/>
                    </a:lnTo>
                    <a:lnTo>
                      <a:pt x="1111" y="192"/>
                    </a:lnTo>
                    <a:lnTo>
                      <a:pt x="1139" y="140"/>
                    </a:lnTo>
                    <a:lnTo>
                      <a:pt x="1153" y="166"/>
                    </a:lnTo>
                    <a:lnTo>
                      <a:pt x="1162" y="98"/>
                    </a:lnTo>
                    <a:lnTo>
                      <a:pt x="1178" y="98"/>
                    </a:lnTo>
                    <a:lnTo>
                      <a:pt x="1189" y="152"/>
                    </a:lnTo>
                    <a:lnTo>
                      <a:pt x="1217" y="159"/>
                    </a:lnTo>
                    <a:lnTo>
                      <a:pt x="1219" y="96"/>
                    </a:lnTo>
                    <a:lnTo>
                      <a:pt x="1189" y="61"/>
                    </a:lnTo>
                    <a:lnTo>
                      <a:pt x="1229" y="45"/>
                    </a:lnTo>
                    <a:lnTo>
                      <a:pt x="1259" y="68"/>
                    </a:lnTo>
                    <a:lnTo>
                      <a:pt x="1277" y="61"/>
                    </a:lnTo>
                    <a:lnTo>
                      <a:pt x="1266" y="28"/>
                    </a:lnTo>
                    <a:lnTo>
                      <a:pt x="1266" y="0"/>
                    </a:lnTo>
                    <a:lnTo>
                      <a:pt x="1309" y="35"/>
                    </a:lnTo>
                    <a:lnTo>
                      <a:pt x="1367" y="35"/>
                    </a:lnTo>
                    <a:lnTo>
                      <a:pt x="1388" y="87"/>
                    </a:lnTo>
                    <a:lnTo>
                      <a:pt x="1402" y="82"/>
                    </a:lnTo>
                    <a:lnTo>
                      <a:pt x="1413" y="217"/>
                    </a:lnTo>
                    <a:lnTo>
                      <a:pt x="1325" y="259"/>
                    </a:lnTo>
                    <a:lnTo>
                      <a:pt x="1332" y="306"/>
                    </a:lnTo>
                    <a:lnTo>
                      <a:pt x="1332" y="348"/>
                    </a:lnTo>
                    <a:lnTo>
                      <a:pt x="1323" y="413"/>
                    </a:lnTo>
                    <a:lnTo>
                      <a:pt x="1346" y="453"/>
                    </a:lnTo>
                    <a:lnTo>
                      <a:pt x="1307" y="486"/>
                    </a:lnTo>
                    <a:lnTo>
                      <a:pt x="1323" y="518"/>
                    </a:lnTo>
                    <a:lnTo>
                      <a:pt x="1369" y="518"/>
                    </a:lnTo>
                    <a:lnTo>
                      <a:pt x="1388" y="542"/>
                    </a:lnTo>
                    <a:lnTo>
                      <a:pt x="1376" y="586"/>
                    </a:lnTo>
                    <a:lnTo>
                      <a:pt x="1378" y="619"/>
                    </a:lnTo>
                    <a:lnTo>
                      <a:pt x="1402" y="649"/>
                    </a:lnTo>
                    <a:lnTo>
                      <a:pt x="1395" y="684"/>
                    </a:lnTo>
                    <a:lnTo>
                      <a:pt x="1395" y="684"/>
                    </a:lnTo>
                    <a:lnTo>
                      <a:pt x="1376" y="740"/>
                    </a:lnTo>
                    <a:lnTo>
                      <a:pt x="1381" y="789"/>
                    </a:lnTo>
                    <a:lnTo>
                      <a:pt x="1408" y="812"/>
                    </a:lnTo>
                    <a:lnTo>
                      <a:pt x="1392" y="889"/>
                    </a:lnTo>
                    <a:lnTo>
                      <a:pt x="1376" y="948"/>
                    </a:lnTo>
                    <a:lnTo>
                      <a:pt x="1376" y="1032"/>
                    </a:lnTo>
                    <a:lnTo>
                      <a:pt x="1339" y="1034"/>
                    </a:lnTo>
                    <a:lnTo>
                      <a:pt x="1289" y="997"/>
                    </a:lnTo>
                    <a:lnTo>
                      <a:pt x="1249" y="1041"/>
                    </a:lnTo>
                    <a:lnTo>
                      <a:pt x="1289" y="1048"/>
                    </a:lnTo>
                    <a:lnTo>
                      <a:pt x="1277" y="1113"/>
                    </a:lnTo>
                    <a:lnTo>
                      <a:pt x="1219" y="1137"/>
                    </a:lnTo>
                    <a:lnTo>
                      <a:pt x="1180" y="1111"/>
                    </a:lnTo>
                    <a:lnTo>
                      <a:pt x="1148" y="1144"/>
                    </a:lnTo>
                    <a:lnTo>
                      <a:pt x="1162" y="1183"/>
                    </a:lnTo>
                    <a:lnTo>
                      <a:pt x="1146" y="1228"/>
                    </a:lnTo>
                    <a:lnTo>
                      <a:pt x="1102" y="1239"/>
                    </a:lnTo>
                    <a:lnTo>
                      <a:pt x="1104" y="1277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90" name="Freeform 28"/>
              <p:cNvSpPr>
                <a:spLocks/>
              </p:cNvSpPr>
              <p:nvPr/>
            </p:nvSpPr>
            <p:spPr bwMode="auto">
              <a:xfrm>
                <a:off x="2382389" y="837171"/>
                <a:ext cx="781148" cy="722375"/>
              </a:xfrm>
              <a:custGeom>
                <a:avLst/>
                <a:gdLst/>
                <a:ahLst/>
                <a:cxnLst>
                  <a:cxn ang="0">
                    <a:pos x="1130" y="845"/>
                  </a:cxn>
                  <a:cxn ang="0">
                    <a:pos x="1109" y="882"/>
                  </a:cxn>
                  <a:cxn ang="0">
                    <a:pos x="1060" y="924"/>
                  </a:cxn>
                  <a:cxn ang="0">
                    <a:pos x="1010" y="943"/>
                  </a:cxn>
                  <a:cxn ang="0">
                    <a:pos x="977" y="959"/>
                  </a:cxn>
                  <a:cxn ang="0">
                    <a:pos x="945" y="943"/>
                  </a:cxn>
                  <a:cxn ang="0">
                    <a:pos x="924" y="908"/>
                  </a:cxn>
                  <a:cxn ang="0">
                    <a:pos x="890" y="870"/>
                  </a:cxn>
                  <a:cxn ang="0">
                    <a:pos x="862" y="894"/>
                  </a:cxn>
                  <a:cxn ang="0">
                    <a:pos x="814" y="945"/>
                  </a:cxn>
                  <a:cxn ang="0">
                    <a:pos x="740" y="994"/>
                  </a:cxn>
                  <a:cxn ang="0">
                    <a:pos x="641" y="1062"/>
                  </a:cxn>
                  <a:cxn ang="0">
                    <a:pos x="556" y="1069"/>
                  </a:cxn>
                  <a:cxn ang="0">
                    <a:pos x="500" y="1048"/>
                  </a:cxn>
                  <a:cxn ang="0">
                    <a:pos x="457" y="1101"/>
                  </a:cxn>
                  <a:cxn ang="0">
                    <a:pos x="304" y="1115"/>
                  </a:cxn>
                  <a:cxn ang="0">
                    <a:pos x="205" y="1141"/>
                  </a:cxn>
                  <a:cxn ang="0">
                    <a:pos x="113" y="1085"/>
                  </a:cxn>
                  <a:cxn ang="0">
                    <a:pos x="111" y="1013"/>
                  </a:cxn>
                  <a:cxn ang="0">
                    <a:pos x="113" y="952"/>
                  </a:cxn>
                  <a:cxn ang="0">
                    <a:pos x="145" y="905"/>
                  </a:cxn>
                  <a:cxn ang="0">
                    <a:pos x="175" y="807"/>
                  </a:cxn>
                  <a:cxn ang="0">
                    <a:pos x="134" y="730"/>
                  </a:cxn>
                  <a:cxn ang="0">
                    <a:pos x="88" y="660"/>
                  </a:cxn>
                  <a:cxn ang="0">
                    <a:pos x="35" y="618"/>
                  </a:cxn>
                  <a:cxn ang="0">
                    <a:pos x="78" y="546"/>
                  </a:cxn>
                  <a:cxn ang="0">
                    <a:pos x="28" y="534"/>
                  </a:cxn>
                  <a:cxn ang="0">
                    <a:pos x="55" y="387"/>
                  </a:cxn>
                  <a:cxn ang="0">
                    <a:pos x="187" y="268"/>
                  </a:cxn>
                  <a:cxn ang="0">
                    <a:pos x="390" y="149"/>
                  </a:cxn>
                  <a:cxn ang="0">
                    <a:pos x="484" y="114"/>
                  </a:cxn>
                  <a:cxn ang="0">
                    <a:pos x="588" y="42"/>
                  </a:cxn>
                  <a:cxn ang="0">
                    <a:pos x="742" y="63"/>
                  </a:cxn>
                  <a:cxn ang="0">
                    <a:pos x="821" y="2"/>
                  </a:cxn>
                  <a:cxn ang="0">
                    <a:pos x="821" y="250"/>
                  </a:cxn>
                  <a:cxn ang="0">
                    <a:pos x="901" y="329"/>
                  </a:cxn>
                  <a:cxn ang="0">
                    <a:pos x="959" y="453"/>
                  </a:cxn>
                  <a:cxn ang="0">
                    <a:pos x="1017" y="518"/>
                  </a:cxn>
                  <a:cxn ang="0">
                    <a:pos x="1070" y="567"/>
                  </a:cxn>
                  <a:cxn ang="0">
                    <a:pos x="1109" y="499"/>
                  </a:cxn>
                  <a:cxn ang="0">
                    <a:pos x="1137" y="471"/>
                  </a:cxn>
                  <a:cxn ang="0">
                    <a:pos x="1190" y="516"/>
                  </a:cxn>
                  <a:cxn ang="0">
                    <a:pos x="1220" y="546"/>
                  </a:cxn>
                  <a:cxn ang="0">
                    <a:pos x="1190" y="611"/>
                  </a:cxn>
                  <a:cxn ang="0">
                    <a:pos x="1176" y="674"/>
                  </a:cxn>
                  <a:cxn ang="0">
                    <a:pos x="1194" y="761"/>
                  </a:cxn>
                  <a:cxn ang="0">
                    <a:pos x="1167" y="784"/>
                  </a:cxn>
                </a:cxnLst>
                <a:rect l="0" t="0" r="r" b="b"/>
                <a:pathLst>
                  <a:path w="1220" h="1141">
                    <a:moveTo>
                      <a:pt x="1153" y="845"/>
                    </a:moveTo>
                    <a:lnTo>
                      <a:pt x="1130" y="845"/>
                    </a:lnTo>
                    <a:lnTo>
                      <a:pt x="1120" y="859"/>
                    </a:lnTo>
                    <a:lnTo>
                      <a:pt x="1109" y="882"/>
                    </a:lnTo>
                    <a:lnTo>
                      <a:pt x="1084" y="896"/>
                    </a:lnTo>
                    <a:lnTo>
                      <a:pt x="1060" y="924"/>
                    </a:lnTo>
                    <a:lnTo>
                      <a:pt x="1026" y="924"/>
                    </a:lnTo>
                    <a:lnTo>
                      <a:pt x="1010" y="943"/>
                    </a:lnTo>
                    <a:lnTo>
                      <a:pt x="998" y="959"/>
                    </a:lnTo>
                    <a:lnTo>
                      <a:pt x="977" y="959"/>
                    </a:lnTo>
                    <a:lnTo>
                      <a:pt x="957" y="952"/>
                    </a:lnTo>
                    <a:lnTo>
                      <a:pt x="945" y="943"/>
                    </a:lnTo>
                    <a:lnTo>
                      <a:pt x="943" y="908"/>
                    </a:lnTo>
                    <a:lnTo>
                      <a:pt x="924" y="908"/>
                    </a:lnTo>
                    <a:lnTo>
                      <a:pt x="908" y="896"/>
                    </a:lnTo>
                    <a:lnTo>
                      <a:pt x="890" y="870"/>
                    </a:lnTo>
                    <a:lnTo>
                      <a:pt x="865" y="870"/>
                    </a:lnTo>
                    <a:lnTo>
                      <a:pt x="862" y="894"/>
                    </a:lnTo>
                    <a:lnTo>
                      <a:pt x="839" y="903"/>
                    </a:lnTo>
                    <a:lnTo>
                      <a:pt x="814" y="945"/>
                    </a:lnTo>
                    <a:lnTo>
                      <a:pt x="775" y="947"/>
                    </a:lnTo>
                    <a:lnTo>
                      <a:pt x="740" y="994"/>
                    </a:lnTo>
                    <a:lnTo>
                      <a:pt x="694" y="989"/>
                    </a:lnTo>
                    <a:lnTo>
                      <a:pt x="641" y="1062"/>
                    </a:lnTo>
                    <a:lnTo>
                      <a:pt x="604" y="1038"/>
                    </a:lnTo>
                    <a:lnTo>
                      <a:pt x="556" y="1069"/>
                    </a:lnTo>
                    <a:lnTo>
                      <a:pt x="530" y="1038"/>
                    </a:lnTo>
                    <a:lnTo>
                      <a:pt x="500" y="1048"/>
                    </a:lnTo>
                    <a:lnTo>
                      <a:pt x="500" y="1078"/>
                    </a:lnTo>
                    <a:lnTo>
                      <a:pt x="457" y="1101"/>
                    </a:lnTo>
                    <a:lnTo>
                      <a:pt x="323" y="1087"/>
                    </a:lnTo>
                    <a:lnTo>
                      <a:pt x="304" y="1115"/>
                    </a:lnTo>
                    <a:lnTo>
                      <a:pt x="261" y="1118"/>
                    </a:lnTo>
                    <a:lnTo>
                      <a:pt x="205" y="1141"/>
                    </a:lnTo>
                    <a:lnTo>
                      <a:pt x="168" y="1097"/>
                    </a:lnTo>
                    <a:lnTo>
                      <a:pt x="113" y="1085"/>
                    </a:lnTo>
                    <a:lnTo>
                      <a:pt x="97" y="1064"/>
                    </a:lnTo>
                    <a:lnTo>
                      <a:pt x="111" y="1013"/>
                    </a:lnTo>
                    <a:lnTo>
                      <a:pt x="120" y="980"/>
                    </a:lnTo>
                    <a:lnTo>
                      <a:pt x="113" y="952"/>
                    </a:lnTo>
                    <a:lnTo>
                      <a:pt x="120" y="926"/>
                    </a:lnTo>
                    <a:lnTo>
                      <a:pt x="145" y="905"/>
                    </a:lnTo>
                    <a:lnTo>
                      <a:pt x="155" y="814"/>
                    </a:lnTo>
                    <a:lnTo>
                      <a:pt x="175" y="807"/>
                    </a:lnTo>
                    <a:lnTo>
                      <a:pt x="171" y="733"/>
                    </a:lnTo>
                    <a:lnTo>
                      <a:pt x="134" y="730"/>
                    </a:lnTo>
                    <a:lnTo>
                      <a:pt x="134" y="702"/>
                    </a:lnTo>
                    <a:lnTo>
                      <a:pt x="88" y="660"/>
                    </a:lnTo>
                    <a:lnTo>
                      <a:pt x="67" y="672"/>
                    </a:lnTo>
                    <a:lnTo>
                      <a:pt x="35" y="618"/>
                    </a:lnTo>
                    <a:lnTo>
                      <a:pt x="78" y="576"/>
                    </a:lnTo>
                    <a:lnTo>
                      <a:pt x="78" y="546"/>
                    </a:lnTo>
                    <a:lnTo>
                      <a:pt x="58" y="523"/>
                    </a:lnTo>
                    <a:lnTo>
                      <a:pt x="28" y="534"/>
                    </a:lnTo>
                    <a:lnTo>
                      <a:pt x="0" y="502"/>
                    </a:lnTo>
                    <a:lnTo>
                      <a:pt x="55" y="387"/>
                    </a:lnTo>
                    <a:lnTo>
                      <a:pt x="111" y="348"/>
                    </a:lnTo>
                    <a:lnTo>
                      <a:pt x="187" y="268"/>
                    </a:lnTo>
                    <a:lnTo>
                      <a:pt x="221" y="212"/>
                    </a:lnTo>
                    <a:lnTo>
                      <a:pt x="390" y="149"/>
                    </a:lnTo>
                    <a:lnTo>
                      <a:pt x="415" y="152"/>
                    </a:lnTo>
                    <a:lnTo>
                      <a:pt x="484" y="114"/>
                    </a:lnTo>
                    <a:lnTo>
                      <a:pt x="498" y="61"/>
                    </a:lnTo>
                    <a:lnTo>
                      <a:pt x="588" y="42"/>
                    </a:lnTo>
                    <a:lnTo>
                      <a:pt x="669" y="84"/>
                    </a:lnTo>
                    <a:lnTo>
                      <a:pt x="742" y="63"/>
                    </a:lnTo>
                    <a:lnTo>
                      <a:pt x="749" y="0"/>
                    </a:lnTo>
                    <a:lnTo>
                      <a:pt x="821" y="2"/>
                    </a:lnTo>
                    <a:lnTo>
                      <a:pt x="809" y="140"/>
                    </a:lnTo>
                    <a:lnTo>
                      <a:pt x="821" y="250"/>
                    </a:lnTo>
                    <a:lnTo>
                      <a:pt x="848" y="294"/>
                    </a:lnTo>
                    <a:lnTo>
                      <a:pt x="901" y="329"/>
                    </a:lnTo>
                    <a:lnTo>
                      <a:pt x="959" y="439"/>
                    </a:lnTo>
                    <a:lnTo>
                      <a:pt x="959" y="453"/>
                    </a:lnTo>
                    <a:lnTo>
                      <a:pt x="1012" y="450"/>
                    </a:lnTo>
                    <a:lnTo>
                      <a:pt x="1017" y="518"/>
                    </a:lnTo>
                    <a:lnTo>
                      <a:pt x="1024" y="541"/>
                    </a:lnTo>
                    <a:lnTo>
                      <a:pt x="1070" y="567"/>
                    </a:lnTo>
                    <a:lnTo>
                      <a:pt x="1100" y="548"/>
                    </a:lnTo>
                    <a:lnTo>
                      <a:pt x="1109" y="499"/>
                    </a:lnTo>
                    <a:lnTo>
                      <a:pt x="1137" y="471"/>
                    </a:lnTo>
                    <a:lnTo>
                      <a:pt x="1137" y="471"/>
                    </a:lnTo>
                    <a:lnTo>
                      <a:pt x="1187" y="476"/>
                    </a:lnTo>
                    <a:lnTo>
                      <a:pt x="1190" y="516"/>
                    </a:lnTo>
                    <a:lnTo>
                      <a:pt x="1217" y="520"/>
                    </a:lnTo>
                    <a:lnTo>
                      <a:pt x="1220" y="546"/>
                    </a:lnTo>
                    <a:lnTo>
                      <a:pt x="1196" y="558"/>
                    </a:lnTo>
                    <a:lnTo>
                      <a:pt x="1190" y="611"/>
                    </a:lnTo>
                    <a:lnTo>
                      <a:pt x="1176" y="635"/>
                    </a:lnTo>
                    <a:lnTo>
                      <a:pt x="1176" y="674"/>
                    </a:lnTo>
                    <a:lnTo>
                      <a:pt x="1210" y="733"/>
                    </a:lnTo>
                    <a:lnTo>
                      <a:pt x="1194" y="761"/>
                    </a:lnTo>
                    <a:lnTo>
                      <a:pt x="1194" y="779"/>
                    </a:lnTo>
                    <a:lnTo>
                      <a:pt x="1167" y="784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99FF66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91" name="Freeform 29"/>
              <p:cNvSpPr>
                <a:spLocks/>
              </p:cNvSpPr>
              <p:nvPr/>
            </p:nvSpPr>
            <p:spPr bwMode="auto">
              <a:xfrm>
                <a:off x="3677046" y="5771609"/>
                <a:ext cx="1379815" cy="1135794"/>
              </a:xfrm>
              <a:custGeom>
                <a:avLst/>
                <a:gdLst/>
                <a:ahLst/>
                <a:cxnLst>
                  <a:cxn ang="0">
                    <a:pos x="62" y="780"/>
                  </a:cxn>
                  <a:cxn ang="0">
                    <a:pos x="110" y="651"/>
                  </a:cxn>
                  <a:cxn ang="0">
                    <a:pos x="108" y="558"/>
                  </a:cxn>
                  <a:cxn ang="0">
                    <a:pos x="235" y="493"/>
                  </a:cxn>
                  <a:cxn ang="0">
                    <a:pos x="274" y="376"/>
                  </a:cxn>
                  <a:cxn ang="0">
                    <a:pos x="405" y="362"/>
                  </a:cxn>
                  <a:cxn ang="0">
                    <a:pos x="399" y="285"/>
                  </a:cxn>
                  <a:cxn ang="0">
                    <a:pos x="475" y="208"/>
                  </a:cxn>
                  <a:cxn ang="0">
                    <a:pos x="468" y="38"/>
                  </a:cxn>
                  <a:cxn ang="0">
                    <a:pos x="604" y="47"/>
                  </a:cxn>
                  <a:cxn ang="0">
                    <a:pos x="730" y="3"/>
                  </a:cxn>
                  <a:cxn ang="0">
                    <a:pos x="871" y="166"/>
                  </a:cxn>
                  <a:cxn ang="0">
                    <a:pos x="834" y="434"/>
                  </a:cxn>
                  <a:cxn ang="0">
                    <a:pos x="920" y="523"/>
                  </a:cxn>
                  <a:cxn ang="0">
                    <a:pos x="1049" y="518"/>
                  </a:cxn>
                  <a:cxn ang="0">
                    <a:pos x="1265" y="406"/>
                  </a:cxn>
                  <a:cxn ang="0">
                    <a:pos x="1332" y="362"/>
                  </a:cxn>
                  <a:cxn ang="0">
                    <a:pos x="1512" y="416"/>
                  </a:cxn>
                  <a:cxn ang="0">
                    <a:pos x="1521" y="224"/>
                  </a:cxn>
                  <a:cxn ang="0">
                    <a:pos x="1703" y="175"/>
                  </a:cxn>
                  <a:cxn ang="0">
                    <a:pos x="1805" y="299"/>
                  </a:cxn>
                  <a:cxn ang="0">
                    <a:pos x="1874" y="348"/>
                  </a:cxn>
                  <a:cxn ang="0">
                    <a:pos x="2155" y="318"/>
                  </a:cxn>
                  <a:cxn ang="0">
                    <a:pos x="2111" y="602"/>
                  </a:cxn>
                  <a:cxn ang="0">
                    <a:pos x="1971" y="574"/>
                  </a:cxn>
                  <a:cxn ang="0">
                    <a:pos x="1853" y="635"/>
                  </a:cxn>
                  <a:cxn ang="0">
                    <a:pos x="1945" y="768"/>
                  </a:cxn>
                  <a:cxn ang="0">
                    <a:pos x="1964" y="829"/>
                  </a:cxn>
                  <a:cxn ang="0">
                    <a:pos x="2102" y="1053"/>
                  </a:cxn>
                  <a:cxn ang="0">
                    <a:pos x="2058" y="1214"/>
                  </a:cxn>
                  <a:cxn ang="0">
                    <a:pos x="1950" y="1132"/>
                  </a:cxn>
                  <a:cxn ang="0">
                    <a:pos x="1754" y="1162"/>
                  </a:cxn>
                  <a:cxn ang="0">
                    <a:pos x="1680" y="1298"/>
                  </a:cxn>
                  <a:cxn ang="0">
                    <a:pos x="1733" y="1372"/>
                  </a:cxn>
                  <a:cxn ang="0">
                    <a:pos x="1528" y="1505"/>
                  </a:cxn>
                  <a:cxn ang="0">
                    <a:pos x="1374" y="1496"/>
                  </a:cxn>
                  <a:cxn ang="0">
                    <a:pos x="1261" y="1482"/>
                  </a:cxn>
                  <a:cxn ang="0">
                    <a:pos x="1088" y="1580"/>
                  </a:cxn>
                  <a:cxn ang="0">
                    <a:pos x="1032" y="1652"/>
                  </a:cxn>
                  <a:cxn ang="0">
                    <a:pos x="777" y="1638"/>
                  </a:cxn>
                  <a:cxn ang="0">
                    <a:pos x="523" y="1557"/>
                  </a:cxn>
                  <a:cxn ang="0">
                    <a:pos x="445" y="1599"/>
                  </a:cxn>
                  <a:cxn ang="0">
                    <a:pos x="212" y="1794"/>
                  </a:cxn>
                  <a:cxn ang="0">
                    <a:pos x="46" y="1685"/>
                  </a:cxn>
                  <a:cxn ang="0">
                    <a:pos x="48" y="1626"/>
                  </a:cxn>
                  <a:cxn ang="0">
                    <a:pos x="85" y="1568"/>
                  </a:cxn>
                  <a:cxn ang="0">
                    <a:pos x="90" y="1496"/>
                  </a:cxn>
                  <a:cxn ang="0">
                    <a:pos x="78" y="1461"/>
                  </a:cxn>
                  <a:cxn ang="0">
                    <a:pos x="50" y="1046"/>
                  </a:cxn>
                </a:cxnLst>
                <a:rect l="0" t="0" r="r" b="b"/>
                <a:pathLst>
                  <a:path w="2155" h="1794">
                    <a:moveTo>
                      <a:pt x="0" y="941"/>
                    </a:moveTo>
                    <a:lnTo>
                      <a:pt x="4" y="787"/>
                    </a:lnTo>
                    <a:lnTo>
                      <a:pt x="62" y="780"/>
                    </a:lnTo>
                    <a:lnTo>
                      <a:pt x="83" y="686"/>
                    </a:lnTo>
                    <a:lnTo>
                      <a:pt x="117" y="698"/>
                    </a:lnTo>
                    <a:lnTo>
                      <a:pt x="110" y="651"/>
                    </a:lnTo>
                    <a:lnTo>
                      <a:pt x="120" y="628"/>
                    </a:lnTo>
                    <a:lnTo>
                      <a:pt x="108" y="619"/>
                    </a:lnTo>
                    <a:lnTo>
                      <a:pt x="108" y="558"/>
                    </a:lnTo>
                    <a:lnTo>
                      <a:pt x="180" y="556"/>
                    </a:lnTo>
                    <a:lnTo>
                      <a:pt x="175" y="514"/>
                    </a:lnTo>
                    <a:lnTo>
                      <a:pt x="235" y="493"/>
                    </a:lnTo>
                    <a:lnTo>
                      <a:pt x="237" y="388"/>
                    </a:lnTo>
                    <a:lnTo>
                      <a:pt x="258" y="402"/>
                    </a:lnTo>
                    <a:lnTo>
                      <a:pt x="274" y="376"/>
                    </a:lnTo>
                    <a:lnTo>
                      <a:pt x="350" y="364"/>
                    </a:lnTo>
                    <a:lnTo>
                      <a:pt x="375" y="378"/>
                    </a:lnTo>
                    <a:lnTo>
                      <a:pt x="405" y="362"/>
                    </a:lnTo>
                    <a:lnTo>
                      <a:pt x="419" y="343"/>
                    </a:lnTo>
                    <a:lnTo>
                      <a:pt x="412" y="315"/>
                    </a:lnTo>
                    <a:lnTo>
                      <a:pt x="399" y="285"/>
                    </a:lnTo>
                    <a:lnTo>
                      <a:pt x="417" y="245"/>
                    </a:lnTo>
                    <a:lnTo>
                      <a:pt x="456" y="224"/>
                    </a:lnTo>
                    <a:lnTo>
                      <a:pt x="475" y="208"/>
                    </a:lnTo>
                    <a:lnTo>
                      <a:pt x="475" y="143"/>
                    </a:lnTo>
                    <a:lnTo>
                      <a:pt x="500" y="117"/>
                    </a:lnTo>
                    <a:lnTo>
                      <a:pt x="468" y="38"/>
                    </a:lnTo>
                    <a:lnTo>
                      <a:pt x="537" y="21"/>
                    </a:lnTo>
                    <a:lnTo>
                      <a:pt x="599" y="14"/>
                    </a:lnTo>
                    <a:lnTo>
                      <a:pt x="604" y="47"/>
                    </a:lnTo>
                    <a:lnTo>
                      <a:pt x="654" y="47"/>
                    </a:lnTo>
                    <a:lnTo>
                      <a:pt x="664" y="0"/>
                    </a:lnTo>
                    <a:lnTo>
                      <a:pt x="730" y="3"/>
                    </a:lnTo>
                    <a:lnTo>
                      <a:pt x="707" y="35"/>
                    </a:lnTo>
                    <a:lnTo>
                      <a:pt x="827" y="152"/>
                    </a:lnTo>
                    <a:lnTo>
                      <a:pt x="871" y="166"/>
                    </a:lnTo>
                    <a:lnTo>
                      <a:pt x="850" y="336"/>
                    </a:lnTo>
                    <a:lnTo>
                      <a:pt x="830" y="362"/>
                    </a:lnTo>
                    <a:lnTo>
                      <a:pt x="834" y="434"/>
                    </a:lnTo>
                    <a:lnTo>
                      <a:pt x="880" y="465"/>
                    </a:lnTo>
                    <a:lnTo>
                      <a:pt x="892" y="532"/>
                    </a:lnTo>
                    <a:lnTo>
                      <a:pt x="920" y="523"/>
                    </a:lnTo>
                    <a:lnTo>
                      <a:pt x="952" y="532"/>
                    </a:lnTo>
                    <a:lnTo>
                      <a:pt x="979" y="516"/>
                    </a:lnTo>
                    <a:lnTo>
                      <a:pt x="1049" y="518"/>
                    </a:lnTo>
                    <a:lnTo>
                      <a:pt x="1092" y="514"/>
                    </a:lnTo>
                    <a:lnTo>
                      <a:pt x="1148" y="530"/>
                    </a:lnTo>
                    <a:lnTo>
                      <a:pt x="1265" y="406"/>
                    </a:lnTo>
                    <a:lnTo>
                      <a:pt x="1258" y="357"/>
                    </a:lnTo>
                    <a:lnTo>
                      <a:pt x="1309" y="322"/>
                    </a:lnTo>
                    <a:lnTo>
                      <a:pt x="1332" y="362"/>
                    </a:lnTo>
                    <a:lnTo>
                      <a:pt x="1339" y="427"/>
                    </a:lnTo>
                    <a:lnTo>
                      <a:pt x="1500" y="467"/>
                    </a:lnTo>
                    <a:lnTo>
                      <a:pt x="1512" y="416"/>
                    </a:lnTo>
                    <a:lnTo>
                      <a:pt x="1487" y="383"/>
                    </a:lnTo>
                    <a:lnTo>
                      <a:pt x="1535" y="252"/>
                    </a:lnTo>
                    <a:lnTo>
                      <a:pt x="1521" y="224"/>
                    </a:lnTo>
                    <a:lnTo>
                      <a:pt x="1556" y="206"/>
                    </a:lnTo>
                    <a:lnTo>
                      <a:pt x="1590" y="227"/>
                    </a:lnTo>
                    <a:lnTo>
                      <a:pt x="1703" y="175"/>
                    </a:lnTo>
                    <a:lnTo>
                      <a:pt x="1715" y="203"/>
                    </a:lnTo>
                    <a:lnTo>
                      <a:pt x="1738" y="273"/>
                    </a:lnTo>
                    <a:lnTo>
                      <a:pt x="1805" y="299"/>
                    </a:lnTo>
                    <a:lnTo>
                      <a:pt x="1812" y="325"/>
                    </a:lnTo>
                    <a:lnTo>
                      <a:pt x="1846" y="332"/>
                    </a:lnTo>
                    <a:lnTo>
                      <a:pt x="1874" y="348"/>
                    </a:lnTo>
                    <a:lnTo>
                      <a:pt x="1948" y="364"/>
                    </a:lnTo>
                    <a:lnTo>
                      <a:pt x="1982" y="292"/>
                    </a:lnTo>
                    <a:lnTo>
                      <a:pt x="2155" y="318"/>
                    </a:lnTo>
                    <a:lnTo>
                      <a:pt x="2114" y="427"/>
                    </a:lnTo>
                    <a:lnTo>
                      <a:pt x="2104" y="581"/>
                    </a:lnTo>
                    <a:lnTo>
                      <a:pt x="2111" y="602"/>
                    </a:lnTo>
                    <a:lnTo>
                      <a:pt x="2014" y="630"/>
                    </a:lnTo>
                    <a:lnTo>
                      <a:pt x="2014" y="593"/>
                    </a:lnTo>
                    <a:lnTo>
                      <a:pt x="1971" y="574"/>
                    </a:lnTo>
                    <a:lnTo>
                      <a:pt x="1941" y="609"/>
                    </a:lnTo>
                    <a:lnTo>
                      <a:pt x="1902" y="633"/>
                    </a:lnTo>
                    <a:lnTo>
                      <a:pt x="1853" y="635"/>
                    </a:lnTo>
                    <a:lnTo>
                      <a:pt x="1860" y="668"/>
                    </a:lnTo>
                    <a:lnTo>
                      <a:pt x="1952" y="675"/>
                    </a:lnTo>
                    <a:lnTo>
                      <a:pt x="1945" y="768"/>
                    </a:lnTo>
                    <a:lnTo>
                      <a:pt x="1885" y="775"/>
                    </a:lnTo>
                    <a:lnTo>
                      <a:pt x="1902" y="838"/>
                    </a:lnTo>
                    <a:lnTo>
                      <a:pt x="1964" y="829"/>
                    </a:lnTo>
                    <a:lnTo>
                      <a:pt x="2005" y="845"/>
                    </a:lnTo>
                    <a:lnTo>
                      <a:pt x="2042" y="941"/>
                    </a:lnTo>
                    <a:lnTo>
                      <a:pt x="2102" y="1053"/>
                    </a:lnTo>
                    <a:lnTo>
                      <a:pt x="2134" y="1081"/>
                    </a:lnTo>
                    <a:lnTo>
                      <a:pt x="2109" y="1153"/>
                    </a:lnTo>
                    <a:lnTo>
                      <a:pt x="2058" y="1214"/>
                    </a:lnTo>
                    <a:lnTo>
                      <a:pt x="2038" y="1284"/>
                    </a:lnTo>
                    <a:lnTo>
                      <a:pt x="2005" y="1237"/>
                    </a:lnTo>
                    <a:lnTo>
                      <a:pt x="1950" y="1132"/>
                    </a:lnTo>
                    <a:lnTo>
                      <a:pt x="1895" y="1097"/>
                    </a:lnTo>
                    <a:lnTo>
                      <a:pt x="1823" y="1116"/>
                    </a:lnTo>
                    <a:lnTo>
                      <a:pt x="1754" y="1162"/>
                    </a:lnTo>
                    <a:lnTo>
                      <a:pt x="1754" y="1162"/>
                    </a:lnTo>
                    <a:lnTo>
                      <a:pt x="1643" y="1218"/>
                    </a:lnTo>
                    <a:lnTo>
                      <a:pt x="1680" y="1298"/>
                    </a:lnTo>
                    <a:lnTo>
                      <a:pt x="1634" y="1321"/>
                    </a:lnTo>
                    <a:lnTo>
                      <a:pt x="1655" y="1368"/>
                    </a:lnTo>
                    <a:lnTo>
                      <a:pt x="1733" y="1372"/>
                    </a:lnTo>
                    <a:lnTo>
                      <a:pt x="1632" y="1526"/>
                    </a:lnTo>
                    <a:lnTo>
                      <a:pt x="1551" y="1473"/>
                    </a:lnTo>
                    <a:lnTo>
                      <a:pt x="1528" y="1505"/>
                    </a:lnTo>
                    <a:lnTo>
                      <a:pt x="1484" y="1545"/>
                    </a:lnTo>
                    <a:lnTo>
                      <a:pt x="1424" y="1487"/>
                    </a:lnTo>
                    <a:lnTo>
                      <a:pt x="1374" y="1496"/>
                    </a:lnTo>
                    <a:lnTo>
                      <a:pt x="1348" y="1473"/>
                    </a:lnTo>
                    <a:lnTo>
                      <a:pt x="1300" y="1461"/>
                    </a:lnTo>
                    <a:lnTo>
                      <a:pt x="1261" y="1482"/>
                    </a:lnTo>
                    <a:lnTo>
                      <a:pt x="1196" y="1505"/>
                    </a:lnTo>
                    <a:lnTo>
                      <a:pt x="1120" y="1510"/>
                    </a:lnTo>
                    <a:lnTo>
                      <a:pt x="1088" y="1580"/>
                    </a:lnTo>
                    <a:lnTo>
                      <a:pt x="1056" y="1582"/>
                    </a:lnTo>
                    <a:lnTo>
                      <a:pt x="1062" y="1622"/>
                    </a:lnTo>
                    <a:lnTo>
                      <a:pt x="1032" y="1652"/>
                    </a:lnTo>
                    <a:lnTo>
                      <a:pt x="837" y="1664"/>
                    </a:lnTo>
                    <a:lnTo>
                      <a:pt x="774" y="1722"/>
                    </a:lnTo>
                    <a:lnTo>
                      <a:pt x="777" y="1638"/>
                    </a:lnTo>
                    <a:lnTo>
                      <a:pt x="574" y="1633"/>
                    </a:lnTo>
                    <a:lnTo>
                      <a:pt x="567" y="1561"/>
                    </a:lnTo>
                    <a:lnTo>
                      <a:pt x="523" y="1557"/>
                    </a:lnTo>
                    <a:lnTo>
                      <a:pt x="521" y="1501"/>
                    </a:lnTo>
                    <a:lnTo>
                      <a:pt x="452" y="1505"/>
                    </a:lnTo>
                    <a:lnTo>
                      <a:pt x="445" y="1599"/>
                    </a:lnTo>
                    <a:lnTo>
                      <a:pt x="422" y="1599"/>
                    </a:lnTo>
                    <a:lnTo>
                      <a:pt x="415" y="1757"/>
                    </a:lnTo>
                    <a:lnTo>
                      <a:pt x="212" y="1794"/>
                    </a:lnTo>
                    <a:lnTo>
                      <a:pt x="156" y="1790"/>
                    </a:lnTo>
                    <a:lnTo>
                      <a:pt x="177" y="1762"/>
                    </a:lnTo>
                    <a:lnTo>
                      <a:pt x="46" y="1685"/>
                    </a:lnTo>
                    <a:lnTo>
                      <a:pt x="74" y="1675"/>
                    </a:lnTo>
                    <a:lnTo>
                      <a:pt x="78" y="1652"/>
                    </a:lnTo>
                    <a:lnTo>
                      <a:pt x="48" y="1626"/>
                    </a:lnTo>
                    <a:lnTo>
                      <a:pt x="44" y="1575"/>
                    </a:lnTo>
                    <a:lnTo>
                      <a:pt x="71" y="1568"/>
                    </a:lnTo>
                    <a:lnTo>
                      <a:pt x="85" y="1568"/>
                    </a:lnTo>
                    <a:lnTo>
                      <a:pt x="85" y="1557"/>
                    </a:lnTo>
                    <a:lnTo>
                      <a:pt x="87" y="1517"/>
                    </a:lnTo>
                    <a:lnTo>
                      <a:pt x="90" y="1496"/>
                    </a:lnTo>
                    <a:lnTo>
                      <a:pt x="71" y="1489"/>
                    </a:lnTo>
                    <a:lnTo>
                      <a:pt x="62" y="1482"/>
                    </a:lnTo>
                    <a:lnTo>
                      <a:pt x="78" y="1461"/>
                    </a:lnTo>
                    <a:lnTo>
                      <a:pt x="115" y="1452"/>
                    </a:lnTo>
                    <a:lnTo>
                      <a:pt x="64" y="1193"/>
                    </a:lnTo>
                    <a:lnTo>
                      <a:pt x="50" y="1046"/>
                    </a:lnTo>
                    <a:lnTo>
                      <a:pt x="50" y="1046"/>
                    </a:lnTo>
                    <a:lnTo>
                      <a:pt x="44" y="950"/>
                    </a:lnTo>
                  </a:path>
                </a:pathLst>
              </a:custGeom>
              <a:solidFill>
                <a:srgbClr val="E8F8A2"/>
              </a:solidFill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92" name="Freeform 30"/>
              <p:cNvSpPr>
                <a:spLocks/>
              </p:cNvSpPr>
              <p:nvPr/>
            </p:nvSpPr>
            <p:spPr bwMode="auto">
              <a:xfrm>
                <a:off x="4184793" y="7655103"/>
                <a:ext cx="1415031" cy="1088311"/>
              </a:xfrm>
              <a:custGeom>
                <a:avLst/>
                <a:gdLst/>
                <a:ahLst/>
                <a:cxnLst>
                  <a:cxn ang="0">
                    <a:pos x="1563" y="72"/>
                  </a:cxn>
                  <a:cxn ang="0">
                    <a:pos x="1712" y="30"/>
                  </a:cxn>
                  <a:cxn ang="0">
                    <a:pos x="1793" y="145"/>
                  </a:cxn>
                  <a:cxn ang="0">
                    <a:pos x="1901" y="208"/>
                  </a:cxn>
                  <a:cxn ang="0">
                    <a:pos x="2116" y="252"/>
                  </a:cxn>
                  <a:cxn ang="0">
                    <a:pos x="2130" y="385"/>
                  </a:cxn>
                  <a:cxn ang="0">
                    <a:pos x="2054" y="632"/>
                  </a:cxn>
                  <a:cxn ang="0">
                    <a:pos x="2210" y="800"/>
                  </a:cxn>
                  <a:cxn ang="0">
                    <a:pos x="2153" y="1227"/>
                  </a:cxn>
                  <a:cxn ang="0">
                    <a:pos x="2107" y="1425"/>
                  </a:cxn>
                  <a:cxn ang="0">
                    <a:pos x="2044" y="1577"/>
                  </a:cxn>
                  <a:cxn ang="0">
                    <a:pos x="1703" y="1579"/>
                  </a:cxn>
                  <a:cxn ang="0">
                    <a:pos x="1627" y="1628"/>
                  </a:cxn>
                  <a:cxn ang="0">
                    <a:pos x="1431" y="1680"/>
                  </a:cxn>
                  <a:cxn ang="0">
                    <a:pos x="1353" y="1694"/>
                  </a:cxn>
                  <a:cxn ang="0">
                    <a:pos x="1311" y="1619"/>
                  </a:cxn>
                  <a:cxn ang="0">
                    <a:pos x="1309" y="1528"/>
                  </a:cxn>
                  <a:cxn ang="0">
                    <a:pos x="1102" y="1442"/>
                  </a:cxn>
                  <a:cxn ang="0">
                    <a:pos x="744" y="1381"/>
                  </a:cxn>
                  <a:cxn ang="0">
                    <a:pos x="654" y="1390"/>
                  </a:cxn>
                  <a:cxn ang="0">
                    <a:pos x="622" y="1537"/>
                  </a:cxn>
                  <a:cxn ang="0">
                    <a:pos x="618" y="1621"/>
                  </a:cxn>
                  <a:cxn ang="0">
                    <a:pos x="486" y="1705"/>
                  </a:cxn>
                  <a:cxn ang="0">
                    <a:pos x="348" y="1715"/>
                  </a:cxn>
                  <a:cxn ang="0">
                    <a:pos x="166" y="1684"/>
                  </a:cxn>
                  <a:cxn ang="0">
                    <a:pos x="90" y="1607"/>
                  </a:cxn>
                  <a:cxn ang="0">
                    <a:pos x="7" y="1565"/>
                  </a:cxn>
                  <a:cxn ang="0">
                    <a:pos x="73" y="1325"/>
                  </a:cxn>
                  <a:cxn ang="0">
                    <a:pos x="64" y="1227"/>
                  </a:cxn>
                  <a:cxn ang="0">
                    <a:pos x="90" y="1101"/>
                  </a:cxn>
                  <a:cxn ang="0">
                    <a:pos x="80" y="1005"/>
                  </a:cxn>
                  <a:cxn ang="0">
                    <a:pos x="64" y="940"/>
                  </a:cxn>
                  <a:cxn ang="0">
                    <a:pos x="127" y="823"/>
                  </a:cxn>
                  <a:cxn ang="0">
                    <a:pos x="258" y="994"/>
                  </a:cxn>
                  <a:cxn ang="0">
                    <a:pos x="445" y="926"/>
                  </a:cxn>
                  <a:cxn ang="0">
                    <a:pos x="452" y="994"/>
                  </a:cxn>
                  <a:cxn ang="0">
                    <a:pos x="447" y="1080"/>
                  </a:cxn>
                  <a:cxn ang="0">
                    <a:pos x="615" y="1001"/>
                  </a:cxn>
                  <a:cxn ang="0">
                    <a:pos x="864" y="928"/>
                  </a:cxn>
                  <a:cxn ang="0">
                    <a:pos x="922" y="865"/>
                  </a:cxn>
                  <a:cxn ang="0">
                    <a:pos x="1042" y="812"/>
                  </a:cxn>
                  <a:cxn ang="0">
                    <a:pos x="1136" y="749"/>
                  </a:cxn>
                  <a:cxn ang="0">
                    <a:pos x="1242" y="453"/>
                  </a:cxn>
                  <a:cxn ang="0">
                    <a:pos x="1332" y="380"/>
                  </a:cxn>
                  <a:cxn ang="0">
                    <a:pos x="1337" y="140"/>
                  </a:cxn>
                </a:cxnLst>
                <a:rect l="0" t="0" r="r" b="b"/>
                <a:pathLst>
                  <a:path w="2210" h="1719">
                    <a:moveTo>
                      <a:pt x="1434" y="30"/>
                    </a:moveTo>
                    <a:lnTo>
                      <a:pt x="1542" y="107"/>
                    </a:lnTo>
                    <a:lnTo>
                      <a:pt x="1563" y="72"/>
                    </a:lnTo>
                    <a:lnTo>
                      <a:pt x="1563" y="23"/>
                    </a:lnTo>
                    <a:lnTo>
                      <a:pt x="1574" y="0"/>
                    </a:lnTo>
                    <a:lnTo>
                      <a:pt x="1712" y="30"/>
                    </a:lnTo>
                    <a:lnTo>
                      <a:pt x="1692" y="54"/>
                    </a:lnTo>
                    <a:lnTo>
                      <a:pt x="1747" y="79"/>
                    </a:lnTo>
                    <a:lnTo>
                      <a:pt x="1793" y="145"/>
                    </a:lnTo>
                    <a:lnTo>
                      <a:pt x="1869" y="100"/>
                    </a:lnTo>
                    <a:lnTo>
                      <a:pt x="1874" y="203"/>
                    </a:lnTo>
                    <a:lnTo>
                      <a:pt x="1901" y="208"/>
                    </a:lnTo>
                    <a:lnTo>
                      <a:pt x="1915" y="184"/>
                    </a:lnTo>
                    <a:lnTo>
                      <a:pt x="1934" y="182"/>
                    </a:lnTo>
                    <a:lnTo>
                      <a:pt x="2116" y="252"/>
                    </a:lnTo>
                    <a:lnTo>
                      <a:pt x="2153" y="236"/>
                    </a:lnTo>
                    <a:lnTo>
                      <a:pt x="2180" y="273"/>
                    </a:lnTo>
                    <a:lnTo>
                      <a:pt x="2130" y="385"/>
                    </a:lnTo>
                    <a:lnTo>
                      <a:pt x="2132" y="427"/>
                    </a:lnTo>
                    <a:lnTo>
                      <a:pt x="2153" y="483"/>
                    </a:lnTo>
                    <a:lnTo>
                      <a:pt x="2054" y="632"/>
                    </a:lnTo>
                    <a:lnTo>
                      <a:pt x="2120" y="670"/>
                    </a:lnTo>
                    <a:lnTo>
                      <a:pt x="2127" y="802"/>
                    </a:lnTo>
                    <a:lnTo>
                      <a:pt x="2210" y="800"/>
                    </a:lnTo>
                    <a:lnTo>
                      <a:pt x="2208" y="917"/>
                    </a:lnTo>
                    <a:lnTo>
                      <a:pt x="2144" y="919"/>
                    </a:lnTo>
                    <a:lnTo>
                      <a:pt x="2153" y="1227"/>
                    </a:lnTo>
                    <a:lnTo>
                      <a:pt x="2144" y="1260"/>
                    </a:lnTo>
                    <a:lnTo>
                      <a:pt x="2104" y="1271"/>
                    </a:lnTo>
                    <a:lnTo>
                      <a:pt x="2107" y="1425"/>
                    </a:lnTo>
                    <a:lnTo>
                      <a:pt x="2104" y="1444"/>
                    </a:lnTo>
                    <a:lnTo>
                      <a:pt x="2051" y="1444"/>
                    </a:lnTo>
                    <a:lnTo>
                      <a:pt x="2044" y="1577"/>
                    </a:lnTo>
                    <a:lnTo>
                      <a:pt x="1802" y="1556"/>
                    </a:lnTo>
                    <a:lnTo>
                      <a:pt x="1805" y="1577"/>
                    </a:lnTo>
                    <a:lnTo>
                      <a:pt x="1703" y="1579"/>
                    </a:lnTo>
                    <a:lnTo>
                      <a:pt x="1703" y="1551"/>
                    </a:lnTo>
                    <a:lnTo>
                      <a:pt x="1666" y="1556"/>
                    </a:lnTo>
                    <a:lnTo>
                      <a:pt x="1627" y="1628"/>
                    </a:lnTo>
                    <a:lnTo>
                      <a:pt x="1549" y="1628"/>
                    </a:lnTo>
                    <a:lnTo>
                      <a:pt x="1549" y="1680"/>
                    </a:lnTo>
                    <a:lnTo>
                      <a:pt x="1431" y="1680"/>
                    </a:lnTo>
                    <a:lnTo>
                      <a:pt x="1420" y="1703"/>
                    </a:lnTo>
                    <a:lnTo>
                      <a:pt x="1381" y="1717"/>
                    </a:lnTo>
                    <a:lnTo>
                      <a:pt x="1353" y="1694"/>
                    </a:lnTo>
                    <a:lnTo>
                      <a:pt x="1355" y="1654"/>
                    </a:lnTo>
                    <a:lnTo>
                      <a:pt x="1323" y="1647"/>
                    </a:lnTo>
                    <a:lnTo>
                      <a:pt x="1311" y="1619"/>
                    </a:lnTo>
                    <a:lnTo>
                      <a:pt x="1314" y="1589"/>
                    </a:lnTo>
                    <a:lnTo>
                      <a:pt x="1337" y="1563"/>
                    </a:lnTo>
                    <a:lnTo>
                      <a:pt x="1309" y="1528"/>
                    </a:lnTo>
                    <a:lnTo>
                      <a:pt x="1224" y="1535"/>
                    </a:lnTo>
                    <a:lnTo>
                      <a:pt x="1104" y="1521"/>
                    </a:lnTo>
                    <a:lnTo>
                      <a:pt x="1102" y="1442"/>
                    </a:lnTo>
                    <a:lnTo>
                      <a:pt x="929" y="1432"/>
                    </a:lnTo>
                    <a:lnTo>
                      <a:pt x="756" y="1439"/>
                    </a:lnTo>
                    <a:lnTo>
                      <a:pt x="744" y="1381"/>
                    </a:lnTo>
                    <a:lnTo>
                      <a:pt x="636" y="1351"/>
                    </a:lnTo>
                    <a:lnTo>
                      <a:pt x="615" y="1395"/>
                    </a:lnTo>
                    <a:lnTo>
                      <a:pt x="654" y="1390"/>
                    </a:lnTo>
                    <a:lnTo>
                      <a:pt x="673" y="1453"/>
                    </a:lnTo>
                    <a:lnTo>
                      <a:pt x="643" y="1477"/>
                    </a:lnTo>
                    <a:lnTo>
                      <a:pt x="622" y="1537"/>
                    </a:lnTo>
                    <a:lnTo>
                      <a:pt x="576" y="1565"/>
                    </a:lnTo>
                    <a:lnTo>
                      <a:pt x="567" y="1600"/>
                    </a:lnTo>
                    <a:lnTo>
                      <a:pt x="618" y="1621"/>
                    </a:lnTo>
                    <a:lnTo>
                      <a:pt x="615" y="1670"/>
                    </a:lnTo>
                    <a:lnTo>
                      <a:pt x="505" y="1675"/>
                    </a:lnTo>
                    <a:lnTo>
                      <a:pt x="486" y="1705"/>
                    </a:lnTo>
                    <a:lnTo>
                      <a:pt x="438" y="1719"/>
                    </a:lnTo>
                    <a:lnTo>
                      <a:pt x="410" y="1698"/>
                    </a:lnTo>
                    <a:lnTo>
                      <a:pt x="348" y="1715"/>
                    </a:lnTo>
                    <a:lnTo>
                      <a:pt x="348" y="1715"/>
                    </a:lnTo>
                    <a:lnTo>
                      <a:pt x="320" y="1687"/>
                    </a:lnTo>
                    <a:lnTo>
                      <a:pt x="166" y="1684"/>
                    </a:lnTo>
                    <a:lnTo>
                      <a:pt x="166" y="1663"/>
                    </a:lnTo>
                    <a:lnTo>
                      <a:pt x="138" y="1633"/>
                    </a:lnTo>
                    <a:lnTo>
                      <a:pt x="90" y="1607"/>
                    </a:lnTo>
                    <a:lnTo>
                      <a:pt x="80" y="1561"/>
                    </a:lnTo>
                    <a:lnTo>
                      <a:pt x="32" y="1575"/>
                    </a:lnTo>
                    <a:lnTo>
                      <a:pt x="7" y="1565"/>
                    </a:lnTo>
                    <a:lnTo>
                      <a:pt x="0" y="1502"/>
                    </a:lnTo>
                    <a:lnTo>
                      <a:pt x="27" y="1481"/>
                    </a:lnTo>
                    <a:lnTo>
                      <a:pt x="73" y="1325"/>
                    </a:lnTo>
                    <a:lnTo>
                      <a:pt x="73" y="1281"/>
                    </a:lnTo>
                    <a:lnTo>
                      <a:pt x="113" y="1241"/>
                    </a:lnTo>
                    <a:lnTo>
                      <a:pt x="64" y="1227"/>
                    </a:lnTo>
                    <a:lnTo>
                      <a:pt x="48" y="1201"/>
                    </a:lnTo>
                    <a:lnTo>
                      <a:pt x="90" y="1101"/>
                    </a:lnTo>
                    <a:lnTo>
                      <a:pt x="90" y="1101"/>
                    </a:lnTo>
                    <a:lnTo>
                      <a:pt x="48" y="1066"/>
                    </a:lnTo>
                    <a:lnTo>
                      <a:pt x="76" y="1045"/>
                    </a:lnTo>
                    <a:lnTo>
                      <a:pt x="80" y="1005"/>
                    </a:lnTo>
                    <a:lnTo>
                      <a:pt x="138" y="989"/>
                    </a:lnTo>
                    <a:lnTo>
                      <a:pt x="110" y="938"/>
                    </a:lnTo>
                    <a:lnTo>
                      <a:pt x="64" y="940"/>
                    </a:lnTo>
                    <a:lnTo>
                      <a:pt x="64" y="893"/>
                    </a:lnTo>
                    <a:lnTo>
                      <a:pt x="113" y="865"/>
                    </a:lnTo>
                    <a:lnTo>
                      <a:pt x="127" y="823"/>
                    </a:lnTo>
                    <a:lnTo>
                      <a:pt x="205" y="872"/>
                    </a:lnTo>
                    <a:lnTo>
                      <a:pt x="200" y="940"/>
                    </a:lnTo>
                    <a:lnTo>
                      <a:pt x="258" y="994"/>
                    </a:lnTo>
                    <a:lnTo>
                      <a:pt x="297" y="1003"/>
                    </a:lnTo>
                    <a:lnTo>
                      <a:pt x="380" y="963"/>
                    </a:lnTo>
                    <a:lnTo>
                      <a:pt x="445" y="926"/>
                    </a:lnTo>
                    <a:lnTo>
                      <a:pt x="468" y="938"/>
                    </a:lnTo>
                    <a:lnTo>
                      <a:pt x="488" y="961"/>
                    </a:lnTo>
                    <a:lnTo>
                      <a:pt x="452" y="994"/>
                    </a:lnTo>
                    <a:lnTo>
                      <a:pt x="454" y="1019"/>
                    </a:lnTo>
                    <a:lnTo>
                      <a:pt x="424" y="1043"/>
                    </a:lnTo>
                    <a:lnTo>
                      <a:pt x="447" y="1080"/>
                    </a:lnTo>
                    <a:lnTo>
                      <a:pt x="597" y="1094"/>
                    </a:lnTo>
                    <a:lnTo>
                      <a:pt x="641" y="1066"/>
                    </a:lnTo>
                    <a:lnTo>
                      <a:pt x="615" y="1001"/>
                    </a:lnTo>
                    <a:lnTo>
                      <a:pt x="853" y="996"/>
                    </a:lnTo>
                    <a:lnTo>
                      <a:pt x="885" y="956"/>
                    </a:lnTo>
                    <a:lnTo>
                      <a:pt x="864" y="928"/>
                    </a:lnTo>
                    <a:lnTo>
                      <a:pt x="876" y="900"/>
                    </a:lnTo>
                    <a:lnTo>
                      <a:pt x="910" y="891"/>
                    </a:lnTo>
                    <a:lnTo>
                      <a:pt x="922" y="865"/>
                    </a:lnTo>
                    <a:lnTo>
                      <a:pt x="956" y="872"/>
                    </a:lnTo>
                    <a:lnTo>
                      <a:pt x="1026" y="872"/>
                    </a:lnTo>
                    <a:lnTo>
                      <a:pt x="1042" y="812"/>
                    </a:lnTo>
                    <a:lnTo>
                      <a:pt x="1081" y="814"/>
                    </a:lnTo>
                    <a:lnTo>
                      <a:pt x="1102" y="756"/>
                    </a:lnTo>
                    <a:lnTo>
                      <a:pt x="1136" y="749"/>
                    </a:lnTo>
                    <a:lnTo>
                      <a:pt x="1187" y="478"/>
                    </a:lnTo>
                    <a:lnTo>
                      <a:pt x="1233" y="511"/>
                    </a:lnTo>
                    <a:lnTo>
                      <a:pt x="1242" y="453"/>
                    </a:lnTo>
                    <a:lnTo>
                      <a:pt x="1217" y="422"/>
                    </a:lnTo>
                    <a:lnTo>
                      <a:pt x="1286" y="397"/>
                    </a:lnTo>
                    <a:lnTo>
                      <a:pt x="1332" y="380"/>
                    </a:lnTo>
                    <a:lnTo>
                      <a:pt x="1337" y="306"/>
                    </a:lnTo>
                    <a:lnTo>
                      <a:pt x="1383" y="306"/>
                    </a:lnTo>
                    <a:lnTo>
                      <a:pt x="1337" y="140"/>
                    </a:lnTo>
                  </a:path>
                </a:pathLst>
              </a:custGeom>
              <a:solidFill>
                <a:srgbClr val="E8F8A2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93" name="Freeform 31"/>
              <p:cNvSpPr>
                <a:spLocks/>
              </p:cNvSpPr>
              <p:nvPr/>
            </p:nvSpPr>
            <p:spPr bwMode="auto">
              <a:xfrm>
                <a:off x="3742996" y="6696579"/>
                <a:ext cx="1359966" cy="1651144"/>
              </a:xfrm>
              <a:custGeom>
                <a:avLst/>
                <a:gdLst/>
                <a:ahLst/>
                <a:cxnLst>
                  <a:cxn ang="0">
                    <a:pos x="1381" y="161"/>
                  </a:cxn>
                  <a:cxn ang="0">
                    <a:pos x="1483" y="228"/>
                  </a:cxn>
                  <a:cxn ang="0">
                    <a:pos x="1356" y="396"/>
                  </a:cxn>
                  <a:cxn ang="0">
                    <a:pos x="1231" y="585"/>
                  </a:cxn>
                  <a:cxn ang="0">
                    <a:pos x="1192" y="989"/>
                  </a:cxn>
                  <a:cxn ang="0">
                    <a:pos x="1017" y="1239"/>
                  </a:cxn>
                  <a:cxn ang="0">
                    <a:pos x="1033" y="1323"/>
                  </a:cxn>
                  <a:cxn ang="0">
                    <a:pos x="1093" y="1458"/>
                  </a:cxn>
                  <a:cxn ang="0">
                    <a:pos x="1190" y="1509"/>
                  </a:cxn>
                  <a:cxn ang="0">
                    <a:pos x="1446" y="1411"/>
                  </a:cxn>
                  <a:cxn ang="0">
                    <a:pos x="1656" y="1582"/>
                  </a:cxn>
                  <a:cxn ang="0">
                    <a:pos x="1847" y="1453"/>
                  </a:cxn>
                  <a:cxn ang="0">
                    <a:pos x="1958" y="1421"/>
                  </a:cxn>
                  <a:cxn ang="0">
                    <a:pos x="1928" y="1502"/>
                  </a:cxn>
                  <a:cxn ang="0">
                    <a:pos x="2073" y="1519"/>
                  </a:cxn>
                  <a:cxn ang="0">
                    <a:pos x="2124" y="1544"/>
                  </a:cxn>
                  <a:cxn ang="0">
                    <a:pos x="2027" y="1820"/>
                  </a:cxn>
                  <a:cxn ang="0">
                    <a:pos x="1907" y="1936"/>
                  </a:cxn>
                  <a:cxn ang="0">
                    <a:pos x="1877" y="1992"/>
                  </a:cxn>
                  <a:cxn ang="0">
                    <a:pos x="1771" y="2328"/>
                  </a:cxn>
                  <a:cxn ang="0">
                    <a:pos x="1646" y="2386"/>
                  </a:cxn>
                  <a:cxn ang="0">
                    <a:pos x="1566" y="2414"/>
                  </a:cxn>
                  <a:cxn ang="0">
                    <a:pos x="1543" y="2510"/>
                  </a:cxn>
                  <a:cxn ang="0">
                    <a:pos x="1287" y="2608"/>
                  </a:cxn>
                  <a:cxn ang="0">
                    <a:pos x="1144" y="2533"/>
                  </a:cxn>
                  <a:cxn ang="0">
                    <a:pos x="1158" y="2452"/>
                  </a:cxn>
                  <a:cxn ang="0">
                    <a:pos x="987" y="2517"/>
                  </a:cxn>
                  <a:cxn ang="0">
                    <a:pos x="895" y="2386"/>
                  </a:cxn>
                  <a:cxn ang="0">
                    <a:pos x="754" y="2407"/>
                  </a:cxn>
                  <a:cxn ang="0">
                    <a:pos x="828" y="2503"/>
                  </a:cxn>
                  <a:cxn ang="0">
                    <a:pos x="738" y="2580"/>
                  </a:cxn>
                  <a:cxn ang="0">
                    <a:pos x="411" y="2515"/>
                  </a:cxn>
                  <a:cxn ang="0">
                    <a:pos x="395" y="2442"/>
                  </a:cxn>
                  <a:cxn ang="0">
                    <a:pos x="330" y="2342"/>
                  </a:cxn>
                  <a:cxn ang="0">
                    <a:pos x="337" y="2260"/>
                  </a:cxn>
                  <a:cxn ang="0">
                    <a:pos x="289" y="2153"/>
                  </a:cxn>
                  <a:cxn ang="0">
                    <a:pos x="171" y="2204"/>
                  </a:cxn>
                  <a:cxn ang="0">
                    <a:pos x="134" y="2163"/>
                  </a:cxn>
                  <a:cxn ang="0">
                    <a:pos x="109" y="2002"/>
                  </a:cxn>
                  <a:cxn ang="0">
                    <a:pos x="116" y="1911"/>
                  </a:cxn>
                  <a:cxn ang="0">
                    <a:pos x="238" y="1831"/>
                  </a:cxn>
                  <a:cxn ang="0">
                    <a:pos x="97" y="1682"/>
                  </a:cxn>
                  <a:cxn ang="0">
                    <a:pos x="67" y="1409"/>
                  </a:cxn>
                  <a:cxn ang="0">
                    <a:pos x="7" y="1026"/>
                  </a:cxn>
                  <a:cxn ang="0">
                    <a:pos x="95" y="1024"/>
                  </a:cxn>
                  <a:cxn ang="0">
                    <a:pos x="28" y="935"/>
                  </a:cxn>
                  <a:cxn ang="0">
                    <a:pos x="139" y="877"/>
                  </a:cxn>
                  <a:cxn ang="0">
                    <a:pos x="339" y="756"/>
                  </a:cxn>
                  <a:cxn ang="0">
                    <a:pos x="330" y="662"/>
                  </a:cxn>
                  <a:cxn ang="0">
                    <a:pos x="330" y="522"/>
                  </a:cxn>
                  <a:cxn ang="0">
                    <a:pos x="312" y="296"/>
                  </a:cxn>
                  <a:cxn ang="0">
                    <a:pos x="349" y="44"/>
                  </a:cxn>
                  <a:cxn ang="0">
                    <a:pos x="464" y="100"/>
                  </a:cxn>
                  <a:cxn ang="0">
                    <a:pos x="671" y="261"/>
                  </a:cxn>
                  <a:cxn ang="0">
                    <a:pos x="959" y="161"/>
                  </a:cxn>
                  <a:cxn ang="0">
                    <a:pos x="1017" y="49"/>
                  </a:cxn>
                  <a:cxn ang="0">
                    <a:pos x="1197" y="0"/>
                  </a:cxn>
                  <a:cxn ang="0">
                    <a:pos x="1321" y="26"/>
                  </a:cxn>
                </a:cxnLst>
                <a:rect l="0" t="0" r="r" b="b"/>
                <a:pathLst>
                  <a:path w="2124" h="2608">
                    <a:moveTo>
                      <a:pt x="1425" y="44"/>
                    </a:moveTo>
                    <a:lnTo>
                      <a:pt x="1437" y="93"/>
                    </a:lnTo>
                    <a:lnTo>
                      <a:pt x="1381" y="161"/>
                    </a:lnTo>
                    <a:lnTo>
                      <a:pt x="1390" y="196"/>
                    </a:lnTo>
                    <a:lnTo>
                      <a:pt x="1469" y="182"/>
                    </a:lnTo>
                    <a:lnTo>
                      <a:pt x="1483" y="228"/>
                    </a:lnTo>
                    <a:lnTo>
                      <a:pt x="1390" y="301"/>
                    </a:lnTo>
                    <a:lnTo>
                      <a:pt x="1402" y="354"/>
                    </a:lnTo>
                    <a:lnTo>
                      <a:pt x="1356" y="396"/>
                    </a:lnTo>
                    <a:lnTo>
                      <a:pt x="1501" y="504"/>
                    </a:lnTo>
                    <a:lnTo>
                      <a:pt x="1508" y="599"/>
                    </a:lnTo>
                    <a:lnTo>
                      <a:pt x="1231" y="585"/>
                    </a:lnTo>
                    <a:lnTo>
                      <a:pt x="1192" y="891"/>
                    </a:lnTo>
                    <a:lnTo>
                      <a:pt x="1204" y="898"/>
                    </a:lnTo>
                    <a:lnTo>
                      <a:pt x="1192" y="989"/>
                    </a:lnTo>
                    <a:lnTo>
                      <a:pt x="955" y="1187"/>
                    </a:lnTo>
                    <a:lnTo>
                      <a:pt x="953" y="1239"/>
                    </a:lnTo>
                    <a:lnTo>
                      <a:pt x="1017" y="1239"/>
                    </a:lnTo>
                    <a:lnTo>
                      <a:pt x="1082" y="1236"/>
                    </a:lnTo>
                    <a:lnTo>
                      <a:pt x="1052" y="1274"/>
                    </a:lnTo>
                    <a:lnTo>
                      <a:pt x="1033" y="1323"/>
                    </a:lnTo>
                    <a:lnTo>
                      <a:pt x="1049" y="1372"/>
                    </a:lnTo>
                    <a:lnTo>
                      <a:pt x="1075" y="1390"/>
                    </a:lnTo>
                    <a:lnTo>
                      <a:pt x="1093" y="1458"/>
                    </a:lnTo>
                    <a:lnTo>
                      <a:pt x="1098" y="1516"/>
                    </a:lnTo>
                    <a:lnTo>
                      <a:pt x="1116" y="1542"/>
                    </a:lnTo>
                    <a:lnTo>
                      <a:pt x="1190" y="1509"/>
                    </a:lnTo>
                    <a:lnTo>
                      <a:pt x="1229" y="1565"/>
                    </a:lnTo>
                    <a:lnTo>
                      <a:pt x="1305" y="1570"/>
                    </a:lnTo>
                    <a:lnTo>
                      <a:pt x="1446" y="1411"/>
                    </a:lnTo>
                    <a:lnTo>
                      <a:pt x="1566" y="1467"/>
                    </a:lnTo>
                    <a:lnTo>
                      <a:pt x="1559" y="1561"/>
                    </a:lnTo>
                    <a:lnTo>
                      <a:pt x="1656" y="1582"/>
                    </a:lnTo>
                    <a:lnTo>
                      <a:pt x="1743" y="1586"/>
                    </a:lnTo>
                    <a:lnTo>
                      <a:pt x="1762" y="1465"/>
                    </a:lnTo>
                    <a:lnTo>
                      <a:pt x="1847" y="1453"/>
                    </a:lnTo>
                    <a:lnTo>
                      <a:pt x="1884" y="1421"/>
                    </a:lnTo>
                    <a:lnTo>
                      <a:pt x="1911" y="1407"/>
                    </a:lnTo>
                    <a:lnTo>
                      <a:pt x="1958" y="1421"/>
                    </a:lnTo>
                    <a:lnTo>
                      <a:pt x="1978" y="1453"/>
                    </a:lnTo>
                    <a:lnTo>
                      <a:pt x="1967" y="1479"/>
                    </a:lnTo>
                    <a:lnTo>
                      <a:pt x="1928" y="1502"/>
                    </a:lnTo>
                    <a:lnTo>
                      <a:pt x="1944" y="1572"/>
                    </a:lnTo>
                    <a:lnTo>
                      <a:pt x="2015" y="1551"/>
                    </a:lnTo>
                    <a:lnTo>
                      <a:pt x="2073" y="1519"/>
                    </a:lnTo>
                    <a:lnTo>
                      <a:pt x="2091" y="1484"/>
                    </a:lnTo>
                    <a:lnTo>
                      <a:pt x="2119" y="1486"/>
                    </a:lnTo>
                    <a:lnTo>
                      <a:pt x="2124" y="1544"/>
                    </a:lnTo>
                    <a:lnTo>
                      <a:pt x="2027" y="1654"/>
                    </a:lnTo>
                    <a:lnTo>
                      <a:pt x="2073" y="1820"/>
                    </a:lnTo>
                    <a:lnTo>
                      <a:pt x="2027" y="1820"/>
                    </a:lnTo>
                    <a:lnTo>
                      <a:pt x="2022" y="1894"/>
                    </a:lnTo>
                    <a:lnTo>
                      <a:pt x="1976" y="1911"/>
                    </a:lnTo>
                    <a:lnTo>
                      <a:pt x="1907" y="1936"/>
                    </a:lnTo>
                    <a:lnTo>
                      <a:pt x="1932" y="1967"/>
                    </a:lnTo>
                    <a:lnTo>
                      <a:pt x="1923" y="2025"/>
                    </a:lnTo>
                    <a:lnTo>
                      <a:pt x="1877" y="1992"/>
                    </a:lnTo>
                    <a:lnTo>
                      <a:pt x="1826" y="2263"/>
                    </a:lnTo>
                    <a:lnTo>
                      <a:pt x="1792" y="2270"/>
                    </a:lnTo>
                    <a:lnTo>
                      <a:pt x="1771" y="2328"/>
                    </a:lnTo>
                    <a:lnTo>
                      <a:pt x="1732" y="2326"/>
                    </a:lnTo>
                    <a:lnTo>
                      <a:pt x="1716" y="2386"/>
                    </a:lnTo>
                    <a:lnTo>
                      <a:pt x="1646" y="2386"/>
                    </a:lnTo>
                    <a:lnTo>
                      <a:pt x="1612" y="2379"/>
                    </a:lnTo>
                    <a:lnTo>
                      <a:pt x="1600" y="2405"/>
                    </a:lnTo>
                    <a:lnTo>
                      <a:pt x="1566" y="2414"/>
                    </a:lnTo>
                    <a:lnTo>
                      <a:pt x="1554" y="2442"/>
                    </a:lnTo>
                    <a:lnTo>
                      <a:pt x="1575" y="2470"/>
                    </a:lnTo>
                    <a:lnTo>
                      <a:pt x="1543" y="2510"/>
                    </a:lnTo>
                    <a:lnTo>
                      <a:pt x="1305" y="2515"/>
                    </a:lnTo>
                    <a:lnTo>
                      <a:pt x="1331" y="2580"/>
                    </a:lnTo>
                    <a:lnTo>
                      <a:pt x="1287" y="2608"/>
                    </a:lnTo>
                    <a:lnTo>
                      <a:pt x="1137" y="2594"/>
                    </a:lnTo>
                    <a:lnTo>
                      <a:pt x="1114" y="2557"/>
                    </a:lnTo>
                    <a:lnTo>
                      <a:pt x="1144" y="2533"/>
                    </a:lnTo>
                    <a:lnTo>
                      <a:pt x="1142" y="2508"/>
                    </a:lnTo>
                    <a:lnTo>
                      <a:pt x="1178" y="2475"/>
                    </a:lnTo>
                    <a:lnTo>
                      <a:pt x="1158" y="2452"/>
                    </a:lnTo>
                    <a:lnTo>
                      <a:pt x="1135" y="2440"/>
                    </a:lnTo>
                    <a:lnTo>
                      <a:pt x="1070" y="2477"/>
                    </a:lnTo>
                    <a:lnTo>
                      <a:pt x="987" y="2517"/>
                    </a:lnTo>
                    <a:lnTo>
                      <a:pt x="948" y="2508"/>
                    </a:lnTo>
                    <a:lnTo>
                      <a:pt x="890" y="2454"/>
                    </a:lnTo>
                    <a:lnTo>
                      <a:pt x="895" y="2386"/>
                    </a:lnTo>
                    <a:lnTo>
                      <a:pt x="817" y="2337"/>
                    </a:lnTo>
                    <a:lnTo>
                      <a:pt x="803" y="2379"/>
                    </a:lnTo>
                    <a:lnTo>
                      <a:pt x="754" y="2407"/>
                    </a:lnTo>
                    <a:lnTo>
                      <a:pt x="754" y="2454"/>
                    </a:lnTo>
                    <a:lnTo>
                      <a:pt x="800" y="2452"/>
                    </a:lnTo>
                    <a:lnTo>
                      <a:pt x="828" y="2503"/>
                    </a:lnTo>
                    <a:lnTo>
                      <a:pt x="770" y="2519"/>
                    </a:lnTo>
                    <a:lnTo>
                      <a:pt x="766" y="2559"/>
                    </a:lnTo>
                    <a:lnTo>
                      <a:pt x="738" y="2580"/>
                    </a:lnTo>
                    <a:lnTo>
                      <a:pt x="713" y="2606"/>
                    </a:lnTo>
                    <a:lnTo>
                      <a:pt x="671" y="2571"/>
                    </a:lnTo>
                    <a:lnTo>
                      <a:pt x="411" y="2515"/>
                    </a:lnTo>
                    <a:lnTo>
                      <a:pt x="362" y="2489"/>
                    </a:lnTo>
                    <a:lnTo>
                      <a:pt x="397" y="2461"/>
                    </a:lnTo>
                    <a:lnTo>
                      <a:pt x="395" y="2442"/>
                    </a:lnTo>
                    <a:lnTo>
                      <a:pt x="355" y="2426"/>
                    </a:lnTo>
                    <a:lnTo>
                      <a:pt x="344" y="2396"/>
                    </a:lnTo>
                    <a:lnTo>
                      <a:pt x="330" y="2342"/>
                    </a:lnTo>
                    <a:lnTo>
                      <a:pt x="367" y="2309"/>
                    </a:lnTo>
                    <a:lnTo>
                      <a:pt x="376" y="2258"/>
                    </a:lnTo>
                    <a:lnTo>
                      <a:pt x="337" y="2260"/>
                    </a:lnTo>
                    <a:lnTo>
                      <a:pt x="293" y="2209"/>
                    </a:lnTo>
                    <a:lnTo>
                      <a:pt x="307" y="2172"/>
                    </a:lnTo>
                    <a:lnTo>
                      <a:pt x="289" y="2153"/>
                    </a:lnTo>
                    <a:lnTo>
                      <a:pt x="247" y="2186"/>
                    </a:lnTo>
                    <a:lnTo>
                      <a:pt x="226" y="2167"/>
                    </a:lnTo>
                    <a:lnTo>
                      <a:pt x="171" y="2204"/>
                    </a:lnTo>
                    <a:lnTo>
                      <a:pt x="146" y="2207"/>
                    </a:lnTo>
                    <a:lnTo>
                      <a:pt x="132" y="2190"/>
                    </a:lnTo>
                    <a:lnTo>
                      <a:pt x="134" y="2163"/>
                    </a:lnTo>
                    <a:lnTo>
                      <a:pt x="160" y="2111"/>
                    </a:lnTo>
                    <a:lnTo>
                      <a:pt x="123" y="2074"/>
                    </a:lnTo>
                    <a:lnTo>
                      <a:pt x="109" y="2002"/>
                    </a:lnTo>
                    <a:lnTo>
                      <a:pt x="81" y="2013"/>
                    </a:lnTo>
                    <a:lnTo>
                      <a:pt x="77" y="1943"/>
                    </a:lnTo>
                    <a:lnTo>
                      <a:pt x="116" y="1911"/>
                    </a:lnTo>
                    <a:lnTo>
                      <a:pt x="146" y="1913"/>
                    </a:lnTo>
                    <a:lnTo>
                      <a:pt x="233" y="1857"/>
                    </a:lnTo>
                    <a:lnTo>
                      <a:pt x="238" y="1831"/>
                    </a:lnTo>
                    <a:lnTo>
                      <a:pt x="261" y="1801"/>
                    </a:lnTo>
                    <a:lnTo>
                      <a:pt x="243" y="1680"/>
                    </a:lnTo>
                    <a:lnTo>
                      <a:pt x="97" y="1682"/>
                    </a:lnTo>
                    <a:lnTo>
                      <a:pt x="120" y="1556"/>
                    </a:lnTo>
                    <a:lnTo>
                      <a:pt x="102" y="1449"/>
                    </a:lnTo>
                    <a:lnTo>
                      <a:pt x="67" y="1409"/>
                    </a:lnTo>
                    <a:lnTo>
                      <a:pt x="90" y="1080"/>
                    </a:lnTo>
                    <a:lnTo>
                      <a:pt x="0" y="1064"/>
                    </a:lnTo>
                    <a:lnTo>
                      <a:pt x="7" y="1026"/>
                    </a:lnTo>
                    <a:lnTo>
                      <a:pt x="35" y="1026"/>
                    </a:lnTo>
                    <a:lnTo>
                      <a:pt x="63" y="1010"/>
                    </a:lnTo>
                    <a:lnTo>
                      <a:pt x="95" y="1024"/>
                    </a:lnTo>
                    <a:lnTo>
                      <a:pt x="104" y="989"/>
                    </a:lnTo>
                    <a:lnTo>
                      <a:pt x="19" y="966"/>
                    </a:lnTo>
                    <a:lnTo>
                      <a:pt x="28" y="935"/>
                    </a:lnTo>
                    <a:lnTo>
                      <a:pt x="107" y="933"/>
                    </a:lnTo>
                    <a:lnTo>
                      <a:pt x="125" y="917"/>
                    </a:lnTo>
                    <a:lnTo>
                      <a:pt x="139" y="877"/>
                    </a:lnTo>
                    <a:lnTo>
                      <a:pt x="139" y="809"/>
                    </a:lnTo>
                    <a:lnTo>
                      <a:pt x="330" y="781"/>
                    </a:lnTo>
                    <a:lnTo>
                      <a:pt x="339" y="756"/>
                    </a:lnTo>
                    <a:lnTo>
                      <a:pt x="427" y="742"/>
                    </a:lnTo>
                    <a:lnTo>
                      <a:pt x="420" y="655"/>
                    </a:lnTo>
                    <a:lnTo>
                      <a:pt x="330" y="662"/>
                    </a:lnTo>
                    <a:lnTo>
                      <a:pt x="316" y="627"/>
                    </a:lnTo>
                    <a:lnTo>
                      <a:pt x="309" y="562"/>
                    </a:lnTo>
                    <a:lnTo>
                      <a:pt x="330" y="522"/>
                    </a:lnTo>
                    <a:lnTo>
                      <a:pt x="330" y="350"/>
                    </a:lnTo>
                    <a:lnTo>
                      <a:pt x="314" y="343"/>
                    </a:lnTo>
                    <a:lnTo>
                      <a:pt x="312" y="296"/>
                    </a:lnTo>
                    <a:lnTo>
                      <a:pt x="319" y="138"/>
                    </a:lnTo>
                    <a:lnTo>
                      <a:pt x="342" y="138"/>
                    </a:lnTo>
                    <a:lnTo>
                      <a:pt x="349" y="44"/>
                    </a:lnTo>
                    <a:lnTo>
                      <a:pt x="418" y="40"/>
                    </a:lnTo>
                    <a:lnTo>
                      <a:pt x="420" y="96"/>
                    </a:lnTo>
                    <a:lnTo>
                      <a:pt x="464" y="100"/>
                    </a:lnTo>
                    <a:lnTo>
                      <a:pt x="471" y="172"/>
                    </a:lnTo>
                    <a:lnTo>
                      <a:pt x="674" y="177"/>
                    </a:lnTo>
                    <a:lnTo>
                      <a:pt x="671" y="261"/>
                    </a:lnTo>
                    <a:lnTo>
                      <a:pt x="734" y="203"/>
                    </a:lnTo>
                    <a:lnTo>
                      <a:pt x="929" y="191"/>
                    </a:lnTo>
                    <a:lnTo>
                      <a:pt x="959" y="161"/>
                    </a:lnTo>
                    <a:lnTo>
                      <a:pt x="953" y="121"/>
                    </a:lnTo>
                    <a:lnTo>
                      <a:pt x="985" y="119"/>
                    </a:lnTo>
                    <a:lnTo>
                      <a:pt x="1017" y="49"/>
                    </a:lnTo>
                    <a:lnTo>
                      <a:pt x="1093" y="44"/>
                    </a:lnTo>
                    <a:lnTo>
                      <a:pt x="1158" y="21"/>
                    </a:lnTo>
                    <a:lnTo>
                      <a:pt x="1197" y="0"/>
                    </a:lnTo>
                    <a:lnTo>
                      <a:pt x="1245" y="12"/>
                    </a:lnTo>
                    <a:lnTo>
                      <a:pt x="1271" y="35"/>
                    </a:lnTo>
                    <a:lnTo>
                      <a:pt x="1321" y="26"/>
                    </a:lnTo>
                    <a:lnTo>
                      <a:pt x="1381" y="84"/>
                    </a:lnTo>
                  </a:path>
                </a:pathLst>
              </a:custGeom>
              <a:solidFill>
                <a:srgbClr val="E8F8A2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94" name="Freeform 33"/>
              <p:cNvSpPr>
                <a:spLocks/>
              </p:cNvSpPr>
              <p:nvPr/>
            </p:nvSpPr>
            <p:spPr bwMode="auto">
              <a:xfrm>
                <a:off x="4172627" y="1412032"/>
                <a:ext cx="1123701" cy="1368778"/>
              </a:xfrm>
              <a:custGeom>
                <a:avLst/>
                <a:gdLst/>
                <a:ahLst/>
                <a:cxnLst>
                  <a:cxn ang="0">
                    <a:pos x="1526" y="2139"/>
                  </a:cxn>
                  <a:cxn ang="0">
                    <a:pos x="1639" y="2134"/>
                  </a:cxn>
                  <a:cxn ang="0">
                    <a:pos x="1734" y="2139"/>
                  </a:cxn>
                  <a:cxn ang="0">
                    <a:pos x="1736" y="1971"/>
                  </a:cxn>
                  <a:cxn ang="0">
                    <a:pos x="1690" y="1894"/>
                  </a:cxn>
                  <a:cxn ang="0">
                    <a:pos x="1755" y="1829"/>
                  </a:cxn>
                  <a:cxn ang="0">
                    <a:pos x="1722" y="1759"/>
                  </a:cxn>
                  <a:cxn ang="0">
                    <a:pos x="1695" y="1735"/>
                  </a:cxn>
                  <a:cxn ang="0">
                    <a:pos x="1616" y="1530"/>
                  </a:cxn>
                  <a:cxn ang="0">
                    <a:pos x="1483" y="1462"/>
                  </a:cxn>
                  <a:cxn ang="0">
                    <a:pos x="1291" y="1385"/>
                  </a:cxn>
                  <a:cxn ang="0">
                    <a:pos x="1204" y="1236"/>
                  </a:cxn>
                  <a:cxn ang="0">
                    <a:pos x="1356" y="1168"/>
                  </a:cxn>
                  <a:cxn ang="0">
                    <a:pos x="1416" y="986"/>
                  </a:cxn>
                  <a:cxn ang="0">
                    <a:pos x="1337" y="923"/>
                  </a:cxn>
                  <a:cxn ang="0">
                    <a:pos x="1270" y="921"/>
                  </a:cxn>
                  <a:cxn ang="0">
                    <a:pos x="1153" y="804"/>
                  </a:cxn>
                  <a:cxn ang="0">
                    <a:pos x="1109" y="536"/>
                  </a:cxn>
                  <a:cxn ang="0">
                    <a:pos x="1017" y="618"/>
                  </a:cxn>
                  <a:cxn ang="0">
                    <a:pos x="927" y="536"/>
                  </a:cxn>
                  <a:cxn ang="0">
                    <a:pos x="1056" y="475"/>
                  </a:cxn>
                  <a:cxn ang="0">
                    <a:pos x="1160" y="426"/>
                  </a:cxn>
                  <a:cxn ang="0">
                    <a:pos x="1054" y="307"/>
                  </a:cxn>
                  <a:cxn ang="0">
                    <a:pos x="982" y="287"/>
                  </a:cxn>
                  <a:cxn ang="0">
                    <a:pos x="992" y="105"/>
                  </a:cxn>
                  <a:cxn ang="0">
                    <a:pos x="925" y="44"/>
                  </a:cxn>
                  <a:cxn ang="0">
                    <a:pos x="837" y="0"/>
                  </a:cxn>
                  <a:cxn ang="0">
                    <a:pos x="662" y="39"/>
                  </a:cxn>
                  <a:cxn ang="0">
                    <a:pos x="572" y="93"/>
                  </a:cxn>
                  <a:cxn ang="0">
                    <a:pos x="505" y="170"/>
                  </a:cxn>
                  <a:cxn ang="0">
                    <a:pos x="411" y="156"/>
                  </a:cxn>
                  <a:cxn ang="0">
                    <a:pos x="344" y="307"/>
                  </a:cxn>
                  <a:cxn ang="0">
                    <a:pos x="378" y="370"/>
                  </a:cxn>
                  <a:cxn ang="0">
                    <a:pos x="572" y="788"/>
                  </a:cxn>
                  <a:cxn ang="0">
                    <a:pos x="501" y="849"/>
                  </a:cxn>
                  <a:cxn ang="0">
                    <a:pos x="401" y="1047"/>
                  </a:cxn>
                  <a:cxn ang="0">
                    <a:pos x="344" y="1138"/>
                  </a:cxn>
                  <a:cxn ang="0">
                    <a:pos x="210" y="1173"/>
                  </a:cxn>
                  <a:cxn ang="0">
                    <a:pos x="88" y="1367"/>
                  </a:cxn>
                  <a:cxn ang="0">
                    <a:pos x="44" y="1544"/>
                  </a:cxn>
                  <a:cxn ang="0">
                    <a:pos x="16" y="1602"/>
                  </a:cxn>
                  <a:cxn ang="0">
                    <a:pos x="46" y="1973"/>
                  </a:cxn>
                  <a:cxn ang="0">
                    <a:pos x="337" y="1941"/>
                  </a:cxn>
                  <a:cxn ang="0">
                    <a:pos x="567" y="2013"/>
                  </a:cxn>
                  <a:cxn ang="0">
                    <a:pos x="611" y="1889"/>
                  </a:cxn>
                  <a:cxn ang="0">
                    <a:pos x="609" y="1854"/>
                  </a:cxn>
                  <a:cxn ang="0">
                    <a:pos x="692" y="1742"/>
                  </a:cxn>
                  <a:cxn ang="0">
                    <a:pos x="743" y="1852"/>
                  </a:cxn>
                  <a:cxn ang="0">
                    <a:pos x="816" y="1836"/>
                  </a:cxn>
                  <a:cxn ang="0">
                    <a:pos x="807" y="1784"/>
                  </a:cxn>
                  <a:cxn ang="0">
                    <a:pos x="872" y="1796"/>
                  </a:cxn>
                  <a:cxn ang="0">
                    <a:pos x="890" y="1868"/>
                  </a:cxn>
                  <a:cxn ang="0">
                    <a:pos x="1001" y="1892"/>
                  </a:cxn>
                  <a:cxn ang="0">
                    <a:pos x="1056" y="1838"/>
                  </a:cxn>
                  <a:cxn ang="0">
                    <a:pos x="1201" y="1957"/>
                  </a:cxn>
                  <a:cxn ang="0">
                    <a:pos x="1192" y="1871"/>
                  </a:cxn>
                  <a:cxn ang="0">
                    <a:pos x="1402" y="1966"/>
                  </a:cxn>
                  <a:cxn ang="0">
                    <a:pos x="1418" y="2074"/>
                  </a:cxn>
                  <a:cxn ang="0">
                    <a:pos x="1464" y="2116"/>
                  </a:cxn>
                </a:cxnLst>
                <a:rect l="0" t="0" r="r" b="b"/>
                <a:pathLst>
                  <a:path w="1755" h="2162">
                    <a:moveTo>
                      <a:pt x="1457" y="2158"/>
                    </a:moveTo>
                    <a:lnTo>
                      <a:pt x="1522" y="2162"/>
                    </a:lnTo>
                    <a:lnTo>
                      <a:pt x="1526" y="2139"/>
                    </a:lnTo>
                    <a:lnTo>
                      <a:pt x="1556" y="2083"/>
                    </a:lnTo>
                    <a:lnTo>
                      <a:pt x="1630" y="2071"/>
                    </a:lnTo>
                    <a:lnTo>
                      <a:pt x="1639" y="2134"/>
                    </a:lnTo>
                    <a:lnTo>
                      <a:pt x="1685" y="2130"/>
                    </a:lnTo>
                    <a:lnTo>
                      <a:pt x="1715" y="2151"/>
                    </a:lnTo>
                    <a:lnTo>
                      <a:pt x="1734" y="2139"/>
                    </a:lnTo>
                    <a:lnTo>
                      <a:pt x="1722" y="2099"/>
                    </a:lnTo>
                    <a:lnTo>
                      <a:pt x="1745" y="2088"/>
                    </a:lnTo>
                    <a:lnTo>
                      <a:pt x="1736" y="1971"/>
                    </a:lnTo>
                    <a:lnTo>
                      <a:pt x="1718" y="1957"/>
                    </a:lnTo>
                    <a:lnTo>
                      <a:pt x="1715" y="1908"/>
                    </a:lnTo>
                    <a:lnTo>
                      <a:pt x="1690" y="1894"/>
                    </a:lnTo>
                    <a:lnTo>
                      <a:pt x="1697" y="1852"/>
                    </a:lnTo>
                    <a:lnTo>
                      <a:pt x="1755" y="1854"/>
                    </a:lnTo>
                    <a:lnTo>
                      <a:pt x="1755" y="1829"/>
                    </a:lnTo>
                    <a:lnTo>
                      <a:pt x="1725" y="1810"/>
                    </a:lnTo>
                    <a:lnTo>
                      <a:pt x="1736" y="1777"/>
                    </a:lnTo>
                    <a:lnTo>
                      <a:pt x="1722" y="1759"/>
                    </a:lnTo>
                    <a:lnTo>
                      <a:pt x="1706" y="1784"/>
                    </a:lnTo>
                    <a:lnTo>
                      <a:pt x="1695" y="1775"/>
                    </a:lnTo>
                    <a:lnTo>
                      <a:pt x="1695" y="1735"/>
                    </a:lnTo>
                    <a:lnTo>
                      <a:pt x="1589" y="1626"/>
                    </a:lnTo>
                    <a:lnTo>
                      <a:pt x="1616" y="1586"/>
                    </a:lnTo>
                    <a:lnTo>
                      <a:pt x="1616" y="1530"/>
                    </a:lnTo>
                    <a:lnTo>
                      <a:pt x="1584" y="1483"/>
                    </a:lnTo>
                    <a:lnTo>
                      <a:pt x="1545" y="1462"/>
                    </a:lnTo>
                    <a:lnTo>
                      <a:pt x="1483" y="1462"/>
                    </a:lnTo>
                    <a:lnTo>
                      <a:pt x="1423" y="1458"/>
                    </a:lnTo>
                    <a:lnTo>
                      <a:pt x="1411" y="1388"/>
                    </a:lnTo>
                    <a:lnTo>
                      <a:pt x="1291" y="1385"/>
                    </a:lnTo>
                    <a:lnTo>
                      <a:pt x="1240" y="1339"/>
                    </a:lnTo>
                    <a:lnTo>
                      <a:pt x="1277" y="1297"/>
                    </a:lnTo>
                    <a:lnTo>
                      <a:pt x="1204" y="1236"/>
                    </a:lnTo>
                    <a:lnTo>
                      <a:pt x="1238" y="1215"/>
                    </a:lnTo>
                    <a:lnTo>
                      <a:pt x="1238" y="1180"/>
                    </a:lnTo>
                    <a:lnTo>
                      <a:pt x="1356" y="1168"/>
                    </a:lnTo>
                    <a:lnTo>
                      <a:pt x="1365" y="1117"/>
                    </a:lnTo>
                    <a:lnTo>
                      <a:pt x="1416" y="1052"/>
                    </a:lnTo>
                    <a:lnTo>
                      <a:pt x="1416" y="986"/>
                    </a:lnTo>
                    <a:lnTo>
                      <a:pt x="1367" y="986"/>
                    </a:lnTo>
                    <a:lnTo>
                      <a:pt x="1363" y="949"/>
                    </a:lnTo>
                    <a:lnTo>
                      <a:pt x="1337" y="923"/>
                    </a:lnTo>
                    <a:lnTo>
                      <a:pt x="1330" y="891"/>
                    </a:lnTo>
                    <a:lnTo>
                      <a:pt x="1270" y="898"/>
                    </a:lnTo>
                    <a:lnTo>
                      <a:pt x="1270" y="921"/>
                    </a:lnTo>
                    <a:lnTo>
                      <a:pt x="1137" y="928"/>
                    </a:lnTo>
                    <a:lnTo>
                      <a:pt x="1130" y="809"/>
                    </a:lnTo>
                    <a:lnTo>
                      <a:pt x="1153" y="804"/>
                    </a:lnTo>
                    <a:lnTo>
                      <a:pt x="1137" y="704"/>
                    </a:lnTo>
                    <a:lnTo>
                      <a:pt x="1107" y="692"/>
                    </a:lnTo>
                    <a:lnTo>
                      <a:pt x="1109" y="536"/>
                    </a:lnTo>
                    <a:lnTo>
                      <a:pt x="1088" y="515"/>
                    </a:lnTo>
                    <a:lnTo>
                      <a:pt x="1061" y="527"/>
                    </a:lnTo>
                    <a:lnTo>
                      <a:pt x="1017" y="618"/>
                    </a:lnTo>
                    <a:lnTo>
                      <a:pt x="973" y="611"/>
                    </a:lnTo>
                    <a:lnTo>
                      <a:pt x="948" y="578"/>
                    </a:lnTo>
                    <a:lnTo>
                      <a:pt x="927" y="536"/>
                    </a:lnTo>
                    <a:lnTo>
                      <a:pt x="929" y="510"/>
                    </a:lnTo>
                    <a:lnTo>
                      <a:pt x="962" y="487"/>
                    </a:lnTo>
                    <a:lnTo>
                      <a:pt x="1056" y="475"/>
                    </a:lnTo>
                    <a:lnTo>
                      <a:pt x="1098" y="468"/>
                    </a:lnTo>
                    <a:lnTo>
                      <a:pt x="1100" y="443"/>
                    </a:lnTo>
                    <a:lnTo>
                      <a:pt x="1160" y="426"/>
                    </a:lnTo>
                    <a:lnTo>
                      <a:pt x="1139" y="384"/>
                    </a:lnTo>
                    <a:lnTo>
                      <a:pt x="1077" y="340"/>
                    </a:lnTo>
                    <a:lnTo>
                      <a:pt x="1054" y="307"/>
                    </a:lnTo>
                    <a:lnTo>
                      <a:pt x="1040" y="277"/>
                    </a:lnTo>
                    <a:lnTo>
                      <a:pt x="1010" y="270"/>
                    </a:lnTo>
                    <a:lnTo>
                      <a:pt x="982" y="287"/>
                    </a:lnTo>
                    <a:lnTo>
                      <a:pt x="973" y="207"/>
                    </a:lnTo>
                    <a:lnTo>
                      <a:pt x="994" y="158"/>
                    </a:lnTo>
                    <a:lnTo>
                      <a:pt x="992" y="105"/>
                    </a:lnTo>
                    <a:lnTo>
                      <a:pt x="932" y="105"/>
                    </a:lnTo>
                    <a:lnTo>
                      <a:pt x="899" y="63"/>
                    </a:lnTo>
                    <a:lnTo>
                      <a:pt x="925" y="44"/>
                    </a:lnTo>
                    <a:lnTo>
                      <a:pt x="904" y="18"/>
                    </a:lnTo>
                    <a:lnTo>
                      <a:pt x="865" y="23"/>
                    </a:lnTo>
                    <a:lnTo>
                      <a:pt x="837" y="0"/>
                    </a:lnTo>
                    <a:lnTo>
                      <a:pt x="752" y="11"/>
                    </a:lnTo>
                    <a:lnTo>
                      <a:pt x="724" y="2"/>
                    </a:lnTo>
                    <a:lnTo>
                      <a:pt x="662" y="39"/>
                    </a:lnTo>
                    <a:lnTo>
                      <a:pt x="620" y="32"/>
                    </a:lnTo>
                    <a:lnTo>
                      <a:pt x="593" y="51"/>
                    </a:lnTo>
                    <a:lnTo>
                      <a:pt x="572" y="93"/>
                    </a:lnTo>
                    <a:lnTo>
                      <a:pt x="565" y="128"/>
                    </a:lnTo>
                    <a:lnTo>
                      <a:pt x="549" y="158"/>
                    </a:lnTo>
                    <a:lnTo>
                      <a:pt x="505" y="170"/>
                    </a:lnTo>
                    <a:lnTo>
                      <a:pt x="487" y="196"/>
                    </a:lnTo>
                    <a:lnTo>
                      <a:pt x="447" y="172"/>
                    </a:lnTo>
                    <a:lnTo>
                      <a:pt x="411" y="156"/>
                    </a:lnTo>
                    <a:lnTo>
                      <a:pt x="411" y="235"/>
                    </a:lnTo>
                    <a:lnTo>
                      <a:pt x="394" y="277"/>
                    </a:lnTo>
                    <a:lnTo>
                      <a:pt x="344" y="307"/>
                    </a:lnTo>
                    <a:lnTo>
                      <a:pt x="339" y="354"/>
                    </a:lnTo>
                    <a:lnTo>
                      <a:pt x="353" y="373"/>
                    </a:lnTo>
                    <a:lnTo>
                      <a:pt x="378" y="370"/>
                    </a:lnTo>
                    <a:lnTo>
                      <a:pt x="639" y="447"/>
                    </a:lnTo>
                    <a:lnTo>
                      <a:pt x="625" y="510"/>
                    </a:lnTo>
                    <a:lnTo>
                      <a:pt x="572" y="788"/>
                    </a:lnTo>
                    <a:lnTo>
                      <a:pt x="537" y="790"/>
                    </a:lnTo>
                    <a:lnTo>
                      <a:pt x="535" y="849"/>
                    </a:lnTo>
                    <a:lnTo>
                      <a:pt x="501" y="849"/>
                    </a:lnTo>
                    <a:lnTo>
                      <a:pt x="487" y="909"/>
                    </a:lnTo>
                    <a:lnTo>
                      <a:pt x="408" y="928"/>
                    </a:lnTo>
                    <a:lnTo>
                      <a:pt x="401" y="1047"/>
                    </a:lnTo>
                    <a:lnTo>
                      <a:pt x="406" y="1119"/>
                    </a:lnTo>
                    <a:lnTo>
                      <a:pt x="385" y="1136"/>
                    </a:lnTo>
                    <a:lnTo>
                      <a:pt x="344" y="1138"/>
                    </a:lnTo>
                    <a:lnTo>
                      <a:pt x="328" y="1168"/>
                    </a:lnTo>
                    <a:lnTo>
                      <a:pt x="265" y="1154"/>
                    </a:lnTo>
                    <a:lnTo>
                      <a:pt x="210" y="1173"/>
                    </a:lnTo>
                    <a:lnTo>
                      <a:pt x="143" y="1236"/>
                    </a:lnTo>
                    <a:lnTo>
                      <a:pt x="74" y="1283"/>
                    </a:lnTo>
                    <a:lnTo>
                      <a:pt x="88" y="1367"/>
                    </a:lnTo>
                    <a:lnTo>
                      <a:pt x="26" y="1425"/>
                    </a:lnTo>
                    <a:lnTo>
                      <a:pt x="51" y="1502"/>
                    </a:lnTo>
                    <a:lnTo>
                      <a:pt x="44" y="1544"/>
                    </a:lnTo>
                    <a:lnTo>
                      <a:pt x="42" y="1551"/>
                    </a:lnTo>
                    <a:lnTo>
                      <a:pt x="58" y="1579"/>
                    </a:lnTo>
                    <a:lnTo>
                      <a:pt x="16" y="1602"/>
                    </a:lnTo>
                    <a:lnTo>
                      <a:pt x="0" y="1682"/>
                    </a:lnTo>
                    <a:lnTo>
                      <a:pt x="65" y="1714"/>
                    </a:lnTo>
                    <a:lnTo>
                      <a:pt x="46" y="1973"/>
                    </a:lnTo>
                    <a:lnTo>
                      <a:pt x="330" y="2043"/>
                    </a:lnTo>
                    <a:lnTo>
                      <a:pt x="330" y="2043"/>
                    </a:lnTo>
                    <a:lnTo>
                      <a:pt x="337" y="1941"/>
                    </a:lnTo>
                    <a:lnTo>
                      <a:pt x="452" y="1941"/>
                    </a:lnTo>
                    <a:lnTo>
                      <a:pt x="452" y="2013"/>
                    </a:lnTo>
                    <a:lnTo>
                      <a:pt x="567" y="2013"/>
                    </a:lnTo>
                    <a:lnTo>
                      <a:pt x="567" y="1927"/>
                    </a:lnTo>
                    <a:lnTo>
                      <a:pt x="607" y="1927"/>
                    </a:lnTo>
                    <a:lnTo>
                      <a:pt x="611" y="1889"/>
                    </a:lnTo>
                    <a:lnTo>
                      <a:pt x="623" y="1889"/>
                    </a:lnTo>
                    <a:lnTo>
                      <a:pt x="623" y="1859"/>
                    </a:lnTo>
                    <a:lnTo>
                      <a:pt x="609" y="1854"/>
                    </a:lnTo>
                    <a:lnTo>
                      <a:pt x="611" y="1815"/>
                    </a:lnTo>
                    <a:lnTo>
                      <a:pt x="660" y="1742"/>
                    </a:lnTo>
                    <a:lnTo>
                      <a:pt x="692" y="1742"/>
                    </a:lnTo>
                    <a:lnTo>
                      <a:pt x="708" y="1815"/>
                    </a:lnTo>
                    <a:lnTo>
                      <a:pt x="738" y="1798"/>
                    </a:lnTo>
                    <a:lnTo>
                      <a:pt x="743" y="1852"/>
                    </a:lnTo>
                    <a:lnTo>
                      <a:pt x="793" y="1859"/>
                    </a:lnTo>
                    <a:lnTo>
                      <a:pt x="784" y="1836"/>
                    </a:lnTo>
                    <a:lnTo>
                      <a:pt x="816" y="1836"/>
                    </a:lnTo>
                    <a:lnTo>
                      <a:pt x="826" y="1817"/>
                    </a:lnTo>
                    <a:lnTo>
                      <a:pt x="807" y="1798"/>
                    </a:lnTo>
                    <a:lnTo>
                      <a:pt x="807" y="1784"/>
                    </a:lnTo>
                    <a:lnTo>
                      <a:pt x="826" y="1770"/>
                    </a:lnTo>
                    <a:lnTo>
                      <a:pt x="869" y="1766"/>
                    </a:lnTo>
                    <a:lnTo>
                      <a:pt x="872" y="1796"/>
                    </a:lnTo>
                    <a:lnTo>
                      <a:pt x="925" y="1794"/>
                    </a:lnTo>
                    <a:lnTo>
                      <a:pt x="936" y="1836"/>
                    </a:lnTo>
                    <a:lnTo>
                      <a:pt x="890" y="1868"/>
                    </a:lnTo>
                    <a:lnTo>
                      <a:pt x="902" y="1887"/>
                    </a:lnTo>
                    <a:lnTo>
                      <a:pt x="955" y="1913"/>
                    </a:lnTo>
                    <a:lnTo>
                      <a:pt x="1001" y="1892"/>
                    </a:lnTo>
                    <a:lnTo>
                      <a:pt x="998" y="1843"/>
                    </a:lnTo>
                    <a:lnTo>
                      <a:pt x="1058" y="1868"/>
                    </a:lnTo>
                    <a:lnTo>
                      <a:pt x="1056" y="1838"/>
                    </a:lnTo>
                    <a:lnTo>
                      <a:pt x="1074" y="1840"/>
                    </a:lnTo>
                    <a:lnTo>
                      <a:pt x="1077" y="1892"/>
                    </a:lnTo>
                    <a:lnTo>
                      <a:pt x="1201" y="1957"/>
                    </a:lnTo>
                    <a:lnTo>
                      <a:pt x="1215" y="1941"/>
                    </a:lnTo>
                    <a:lnTo>
                      <a:pt x="1178" y="1899"/>
                    </a:lnTo>
                    <a:lnTo>
                      <a:pt x="1192" y="1871"/>
                    </a:lnTo>
                    <a:lnTo>
                      <a:pt x="1429" y="1908"/>
                    </a:lnTo>
                    <a:lnTo>
                      <a:pt x="1429" y="1941"/>
                    </a:lnTo>
                    <a:lnTo>
                      <a:pt x="1402" y="1966"/>
                    </a:lnTo>
                    <a:lnTo>
                      <a:pt x="1388" y="2004"/>
                    </a:lnTo>
                    <a:lnTo>
                      <a:pt x="1418" y="2034"/>
                    </a:lnTo>
                    <a:lnTo>
                      <a:pt x="1418" y="2074"/>
                    </a:lnTo>
                    <a:lnTo>
                      <a:pt x="1418" y="2109"/>
                    </a:lnTo>
                    <a:lnTo>
                      <a:pt x="1448" y="2109"/>
                    </a:lnTo>
                    <a:lnTo>
                      <a:pt x="1464" y="2116"/>
                    </a:lnTo>
                  </a:path>
                </a:pathLst>
              </a:custGeom>
              <a:solidFill>
                <a:srgbClr val="99CCFF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95" name="Freeform 34"/>
              <p:cNvSpPr>
                <a:spLocks/>
              </p:cNvSpPr>
              <p:nvPr/>
            </p:nvSpPr>
            <p:spPr bwMode="auto">
              <a:xfrm>
                <a:off x="5226537" y="1337959"/>
                <a:ext cx="1095528" cy="1277610"/>
              </a:xfrm>
              <a:custGeom>
                <a:avLst/>
                <a:gdLst/>
                <a:ahLst/>
                <a:cxnLst>
                  <a:cxn ang="0">
                    <a:pos x="427" y="345"/>
                  </a:cxn>
                  <a:cxn ang="0">
                    <a:pos x="235" y="473"/>
                  </a:cxn>
                  <a:cxn ang="0">
                    <a:pos x="132" y="653"/>
                  </a:cxn>
                  <a:cxn ang="0">
                    <a:pos x="104" y="830"/>
                  </a:cxn>
                  <a:cxn ang="0">
                    <a:pos x="2" y="914"/>
                  </a:cxn>
                  <a:cxn ang="0">
                    <a:pos x="28" y="1026"/>
                  </a:cxn>
                  <a:cxn ang="0">
                    <a:pos x="97" y="1080"/>
                  </a:cxn>
                  <a:cxn ang="0">
                    <a:pos x="81" y="1264"/>
                  </a:cxn>
                  <a:cxn ang="0">
                    <a:pos x="120" y="1374"/>
                  </a:cxn>
                  <a:cxn ang="0">
                    <a:pos x="201" y="1551"/>
                  </a:cxn>
                  <a:cxn ang="0">
                    <a:pos x="201" y="1624"/>
                  </a:cxn>
                  <a:cxn ang="0">
                    <a:pos x="251" y="1544"/>
                  </a:cxn>
                  <a:cxn ang="0">
                    <a:pos x="436" y="1509"/>
                  </a:cxn>
                  <a:cxn ang="0">
                    <a:pos x="505" y="1530"/>
                  </a:cxn>
                  <a:cxn ang="0">
                    <a:pos x="595" y="1696"/>
                  </a:cxn>
                  <a:cxn ang="0">
                    <a:pos x="673" y="1736"/>
                  </a:cxn>
                  <a:cxn ang="0">
                    <a:pos x="696" y="1752"/>
                  </a:cxn>
                  <a:cxn ang="0">
                    <a:pos x="685" y="1768"/>
                  </a:cxn>
                  <a:cxn ang="0">
                    <a:pos x="620" y="1754"/>
                  </a:cxn>
                  <a:cxn ang="0">
                    <a:pos x="606" y="1871"/>
                  </a:cxn>
                  <a:cxn ang="0">
                    <a:pos x="747" y="1913"/>
                  </a:cxn>
                  <a:cxn ang="0">
                    <a:pos x="855" y="1967"/>
                  </a:cxn>
                  <a:cxn ang="0">
                    <a:pos x="878" y="1997"/>
                  </a:cxn>
                  <a:cxn ang="0">
                    <a:pos x="961" y="1999"/>
                  </a:cxn>
                  <a:cxn ang="0">
                    <a:pos x="1049" y="1936"/>
                  </a:cxn>
                  <a:cxn ang="0">
                    <a:pos x="1263" y="1939"/>
                  </a:cxn>
                  <a:cxn ang="0">
                    <a:pos x="1298" y="1939"/>
                  </a:cxn>
                  <a:cxn ang="0">
                    <a:pos x="1328" y="1920"/>
                  </a:cxn>
                  <a:cxn ang="0">
                    <a:pos x="1316" y="1876"/>
                  </a:cxn>
                  <a:cxn ang="0">
                    <a:pos x="1436" y="1939"/>
                  </a:cxn>
                  <a:cxn ang="0">
                    <a:pos x="1485" y="1871"/>
                  </a:cxn>
                  <a:cxn ang="0">
                    <a:pos x="1607" y="1773"/>
                  </a:cxn>
                  <a:cxn ang="0">
                    <a:pos x="1658" y="1661"/>
                  </a:cxn>
                  <a:cxn ang="0">
                    <a:pos x="1632" y="1568"/>
                  </a:cxn>
                  <a:cxn ang="0">
                    <a:pos x="1427" y="1598"/>
                  </a:cxn>
                  <a:cxn ang="0">
                    <a:pos x="1349" y="1446"/>
                  </a:cxn>
                  <a:cxn ang="0">
                    <a:pos x="1190" y="1603"/>
                  </a:cxn>
                  <a:cxn ang="0">
                    <a:pos x="1185" y="1530"/>
                  </a:cxn>
                  <a:cxn ang="0">
                    <a:pos x="1213" y="1376"/>
                  </a:cxn>
                  <a:cxn ang="0">
                    <a:pos x="1157" y="1269"/>
                  </a:cxn>
                  <a:cxn ang="0">
                    <a:pos x="1109" y="1061"/>
                  </a:cxn>
                  <a:cxn ang="0">
                    <a:pos x="943" y="991"/>
                  </a:cxn>
                  <a:cxn ang="0">
                    <a:pos x="1072" y="826"/>
                  </a:cxn>
                  <a:cxn ang="0">
                    <a:pos x="1120" y="639"/>
                  </a:cxn>
                  <a:cxn ang="0">
                    <a:pos x="1033" y="511"/>
                  </a:cxn>
                  <a:cxn ang="0">
                    <a:pos x="1160" y="355"/>
                  </a:cxn>
                  <a:cxn ang="0">
                    <a:pos x="1201" y="222"/>
                  </a:cxn>
                  <a:cxn ang="0">
                    <a:pos x="1190" y="173"/>
                  </a:cxn>
                  <a:cxn ang="0">
                    <a:pos x="1178" y="56"/>
                  </a:cxn>
                  <a:cxn ang="0">
                    <a:pos x="1141" y="23"/>
                  </a:cxn>
                  <a:cxn ang="0">
                    <a:pos x="994" y="98"/>
                  </a:cxn>
                  <a:cxn ang="0">
                    <a:pos x="925" y="61"/>
                  </a:cxn>
                  <a:cxn ang="0">
                    <a:pos x="779" y="0"/>
                  </a:cxn>
                  <a:cxn ang="0">
                    <a:pos x="593" y="317"/>
                  </a:cxn>
                </a:cxnLst>
                <a:rect l="0" t="0" r="r" b="b"/>
                <a:pathLst>
                  <a:path w="1711" h="2018">
                    <a:moveTo>
                      <a:pt x="537" y="294"/>
                    </a:moveTo>
                    <a:lnTo>
                      <a:pt x="447" y="292"/>
                    </a:lnTo>
                    <a:lnTo>
                      <a:pt x="427" y="345"/>
                    </a:lnTo>
                    <a:lnTo>
                      <a:pt x="390" y="324"/>
                    </a:lnTo>
                    <a:lnTo>
                      <a:pt x="274" y="464"/>
                    </a:lnTo>
                    <a:lnTo>
                      <a:pt x="235" y="473"/>
                    </a:lnTo>
                    <a:lnTo>
                      <a:pt x="194" y="506"/>
                    </a:lnTo>
                    <a:lnTo>
                      <a:pt x="168" y="625"/>
                    </a:lnTo>
                    <a:lnTo>
                      <a:pt x="132" y="653"/>
                    </a:lnTo>
                    <a:lnTo>
                      <a:pt x="134" y="735"/>
                    </a:lnTo>
                    <a:lnTo>
                      <a:pt x="102" y="735"/>
                    </a:lnTo>
                    <a:lnTo>
                      <a:pt x="104" y="830"/>
                    </a:lnTo>
                    <a:lnTo>
                      <a:pt x="44" y="828"/>
                    </a:lnTo>
                    <a:lnTo>
                      <a:pt x="0" y="847"/>
                    </a:lnTo>
                    <a:lnTo>
                      <a:pt x="2" y="914"/>
                    </a:lnTo>
                    <a:lnTo>
                      <a:pt x="28" y="956"/>
                    </a:lnTo>
                    <a:lnTo>
                      <a:pt x="7" y="989"/>
                    </a:lnTo>
                    <a:lnTo>
                      <a:pt x="28" y="1026"/>
                    </a:lnTo>
                    <a:lnTo>
                      <a:pt x="79" y="1012"/>
                    </a:lnTo>
                    <a:lnTo>
                      <a:pt x="81" y="1071"/>
                    </a:lnTo>
                    <a:lnTo>
                      <a:pt x="97" y="1080"/>
                    </a:lnTo>
                    <a:lnTo>
                      <a:pt x="99" y="1162"/>
                    </a:lnTo>
                    <a:lnTo>
                      <a:pt x="74" y="1206"/>
                    </a:lnTo>
                    <a:lnTo>
                      <a:pt x="81" y="1264"/>
                    </a:lnTo>
                    <a:lnTo>
                      <a:pt x="122" y="1269"/>
                    </a:lnTo>
                    <a:lnTo>
                      <a:pt x="159" y="1355"/>
                    </a:lnTo>
                    <a:lnTo>
                      <a:pt x="120" y="1374"/>
                    </a:lnTo>
                    <a:lnTo>
                      <a:pt x="120" y="1437"/>
                    </a:lnTo>
                    <a:lnTo>
                      <a:pt x="113" y="1463"/>
                    </a:lnTo>
                    <a:lnTo>
                      <a:pt x="201" y="1551"/>
                    </a:lnTo>
                    <a:lnTo>
                      <a:pt x="185" y="1591"/>
                    </a:lnTo>
                    <a:lnTo>
                      <a:pt x="198" y="1603"/>
                    </a:lnTo>
                    <a:lnTo>
                      <a:pt x="201" y="1624"/>
                    </a:lnTo>
                    <a:lnTo>
                      <a:pt x="219" y="1628"/>
                    </a:lnTo>
                    <a:lnTo>
                      <a:pt x="235" y="1628"/>
                    </a:lnTo>
                    <a:lnTo>
                      <a:pt x="251" y="1544"/>
                    </a:lnTo>
                    <a:lnTo>
                      <a:pt x="339" y="1533"/>
                    </a:lnTo>
                    <a:lnTo>
                      <a:pt x="362" y="1542"/>
                    </a:lnTo>
                    <a:lnTo>
                      <a:pt x="436" y="1509"/>
                    </a:lnTo>
                    <a:lnTo>
                      <a:pt x="440" y="1551"/>
                    </a:lnTo>
                    <a:lnTo>
                      <a:pt x="464" y="1563"/>
                    </a:lnTo>
                    <a:lnTo>
                      <a:pt x="505" y="1530"/>
                    </a:lnTo>
                    <a:lnTo>
                      <a:pt x="549" y="1600"/>
                    </a:lnTo>
                    <a:lnTo>
                      <a:pt x="544" y="1619"/>
                    </a:lnTo>
                    <a:lnTo>
                      <a:pt x="595" y="1696"/>
                    </a:lnTo>
                    <a:lnTo>
                      <a:pt x="616" y="1703"/>
                    </a:lnTo>
                    <a:lnTo>
                      <a:pt x="632" y="1736"/>
                    </a:lnTo>
                    <a:lnTo>
                      <a:pt x="673" y="1736"/>
                    </a:lnTo>
                    <a:lnTo>
                      <a:pt x="685" y="1717"/>
                    </a:lnTo>
                    <a:lnTo>
                      <a:pt x="696" y="1717"/>
                    </a:lnTo>
                    <a:lnTo>
                      <a:pt x="696" y="1752"/>
                    </a:lnTo>
                    <a:lnTo>
                      <a:pt x="722" y="1787"/>
                    </a:lnTo>
                    <a:lnTo>
                      <a:pt x="692" y="1792"/>
                    </a:lnTo>
                    <a:lnTo>
                      <a:pt x="685" y="1768"/>
                    </a:lnTo>
                    <a:lnTo>
                      <a:pt x="657" y="1780"/>
                    </a:lnTo>
                    <a:lnTo>
                      <a:pt x="643" y="1754"/>
                    </a:lnTo>
                    <a:lnTo>
                      <a:pt x="620" y="1754"/>
                    </a:lnTo>
                    <a:lnTo>
                      <a:pt x="620" y="1782"/>
                    </a:lnTo>
                    <a:lnTo>
                      <a:pt x="597" y="1792"/>
                    </a:lnTo>
                    <a:lnTo>
                      <a:pt x="606" y="1871"/>
                    </a:lnTo>
                    <a:lnTo>
                      <a:pt x="636" y="1862"/>
                    </a:lnTo>
                    <a:lnTo>
                      <a:pt x="706" y="1950"/>
                    </a:lnTo>
                    <a:lnTo>
                      <a:pt x="747" y="1913"/>
                    </a:lnTo>
                    <a:lnTo>
                      <a:pt x="791" y="1957"/>
                    </a:lnTo>
                    <a:lnTo>
                      <a:pt x="835" y="1934"/>
                    </a:lnTo>
                    <a:lnTo>
                      <a:pt x="855" y="1967"/>
                    </a:lnTo>
                    <a:lnTo>
                      <a:pt x="872" y="1957"/>
                    </a:lnTo>
                    <a:lnTo>
                      <a:pt x="878" y="1976"/>
                    </a:lnTo>
                    <a:lnTo>
                      <a:pt x="878" y="1997"/>
                    </a:lnTo>
                    <a:lnTo>
                      <a:pt x="902" y="2018"/>
                    </a:lnTo>
                    <a:lnTo>
                      <a:pt x="908" y="2004"/>
                    </a:lnTo>
                    <a:lnTo>
                      <a:pt x="961" y="1999"/>
                    </a:lnTo>
                    <a:lnTo>
                      <a:pt x="987" y="1999"/>
                    </a:lnTo>
                    <a:lnTo>
                      <a:pt x="1035" y="1957"/>
                    </a:lnTo>
                    <a:lnTo>
                      <a:pt x="1049" y="1936"/>
                    </a:lnTo>
                    <a:lnTo>
                      <a:pt x="1070" y="1957"/>
                    </a:lnTo>
                    <a:lnTo>
                      <a:pt x="1162" y="1962"/>
                    </a:lnTo>
                    <a:lnTo>
                      <a:pt x="1263" y="1939"/>
                    </a:lnTo>
                    <a:lnTo>
                      <a:pt x="1277" y="1915"/>
                    </a:lnTo>
                    <a:lnTo>
                      <a:pt x="1293" y="1915"/>
                    </a:lnTo>
                    <a:lnTo>
                      <a:pt x="1298" y="1939"/>
                    </a:lnTo>
                    <a:lnTo>
                      <a:pt x="1314" y="1948"/>
                    </a:lnTo>
                    <a:lnTo>
                      <a:pt x="1316" y="1929"/>
                    </a:lnTo>
                    <a:lnTo>
                      <a:pt x="1328" y="1920"/>
                    </a:lnTo>
                    <a:lnTo>
                      <a:pt x="1330" y="1908"/>
                    </a:lnTo>
                    <a:lnTo>
                      <a:pt x="1316" y="1894"/>
                    </a:lnTo>
                    <a:lnTo>
                      <a:pt x="1316" y="1876"/>
                    </a:lnTo>
                    <a:lnTo>
                      <a:pt x="1390" y="1894"/>
                    </a:lnTo>
                    <a:lnTo>
                      <a:pt x="1383" y="1936"/>
                    </a:lnTo>
                    <a:lnTo>
                      <a:pt x="1436" y="1939"/>
                    </a:lnTo>
                    <a:lnTo>
                      <a:pt x="1443" y="1899"/>
                    </a:lnTo>
                    <a:lnTo>
                      <a:pt x="1459" y="1883"/>
                    </a:lnTo>
                    <a:lnTo>
                      <a:pt x="1485" y="1871"/>
                    </a:lnTo>
                    <a:lnTo>
                      <a:pt x="1501" y="1822"/>
                    </a:lnTo>
                    <a:lnTo>
                      <a:pt x="1529" y="1799"/>
                    </a:lnTo>
                    <a:lnTo>
                      <a:pt x="1607" y="1773"/>
                    </a:lnTo>
                    <a:lnTo>
                      <a:pt x="1628" y="1687"/>
                    </a:lnTo>
                    <a:lnTo>
                      <a:pt x="1653" y="1682"/>
                    </a:lnTo>
                    <a:lnTo>
                      <a:pt x="1658" y="1661"/>
                    </a:lnTo>
                    <a:lnTo>
                      <a:pt x="1699" y="1666"/>
                    </a:lnTo>
                    <a:lnTo>
                      <a:pt x="1711" y="1575"/>
                    </a:lnTo>
                    <a:lnTo>
                      <a:pt x="1632" y="1568"/>
                    </a:lnTo>
                    <a:lnTo>
                      <a:pt x="1621" y="1551"/>
                    </a:lnTo>
                    <a:lnTo>
                      <a:pt x="1586" y="1589"/>
                    </a:lnTo>
                    <a:lnTo>
                      <a:pt x="1427" y="1598"/>
                    </a:lnTo>
                    <a:lnTo>
                      <a:pt x="1418" y="1556"/>
                    </a:lnTo>
                    <a:lnTo>
                      <a:pt x="1425" y="1446"/>
                    </a:lnTo>
                    <a:lnTo>
                      <a:pt x="1349" y="1446"/>
                    </a:lnTo>
                    <a:lnTo>
                      <a:pt x="1349" y="1495"/>
                    </a:lnTo>
                    <a:lnTo>
                      <a:pt x="1254" y="1535"/>
                    </a:lnTo>
                    <a:lnTo>
                      <a:pt x="1190" y="1603"/>
                    </a:lnTo>
                    <a:lnTo>
                      <a:pt x="1137" y="1603"/>
                    </a:lnTo>
                    <a:lnTo>
                      <a:pt x="1144" y="1540"/>
                    </a:lnTo>
                    <a:lnTo>
                      <a:pt x="1185" y="1530"/>
                    </a:lnTo>
                    <a:lnTo>
                      <a:pt x="1197" y="1495"/>
                    </a:lnTo>
                    <a:lnTo>
                      <a:pt x="1238" y="1470"/>
                    </a:lnTo>
                    <a:lnTo>
                      <a:pt x="1213" y="1376"/>
                    </a:lnTo>
                    <a:lnTo>
                      <a:pt x="1178" y="1358"/>
                    </a:lnTo>
                    <a:lnTo>
                      <a:pt x="1192" y="1278"/>
                    </a:lnTo>
                    <a:lnTo>
                      <a:pt x="1157" y="1269"/>
                    </a:lnTo>
                    <a:lnTo>
                      <a:pt x="1236" y="1087"/>
                    </a:lnTo>
                    <a:lnTo>
                      <a:pt x="1169" y="1059"/>
                    </a:lnTo>
                    <a:lnTo>
                      <a:pt x="1109" y="1061"/>
                    </a:lnTo>
                    <a:lnTo>
                      <a:pt x="1003" y="1078"/>
                    </a:lnTo>
                    <a:lnTo>
                      <a:pt x="927" y="1085"/>
                    </a:lnTo>
                    <a:lnTo>
                      <a:pt x="943" y="991"/>
                    </a:lnTo>
                    <a:lnTo>
                      <a:pt x="1019" y="987"/>
                    </a:lnTo>
                    <a:lnTo>
                      <a:pt x="1054" y="907"/>
                    </a:lnTo>
                    <a:lnTo>
                      <a:pt x="1072" y="826"/>
                    </a:lnTo>
                    <a:lnTo>
                      <a:pt x="1102" y="742"/>
                    </a:lnTo>
                    <a:lnTo>
                      <a:pt x="1125" y="681"/>
                    </a:lnTo>
                    <a:lnTo>
                      <a:pt x="1120" y="639"/>
                    </a:lnTo>
                    <a:lnTo>
                      <a:pt x="1072" y="592"/>
                    </a:lnTo>
                    <a:lnTo>
                      <a:pt x="1033" y="592"/>
                    </a:lnTo>
                    <a:lnTo>
                      <a:pt x="1033" y="511"/>
                    </a:lnTo>
                    <a:lnTo>
                      <a:pt x="1012" y="406"/>
                    </a:lnTo>
                    <a:lnTo>
                      <a:pt x="1091" y="376"/>
                    </a:lnTo>
                    <a:lnTo>
                      <a:pt x="1160" y="355"/>
                    </a:lnTo>
                    <a:lnTo>
                      <a:pt x="1183" y="296"/>
                    </a:lnTo>
                    <a:lnTo>
                      <a:pt x="1208" y="238"/>
                    </a:lnTo>
                    <a:lnTo>
                      <a:pt x="1201" y="222"/>
                    </a:lnTo>
                    <a:lnTo>
                      <a:pt x="1178" y="233"/>
                    </a:lnTo>
                    <a:lnTo>
                      <a:pt x="1174" y="177"/>
                    </a:lnTo>
                    <a:lnTo>
                      <a:pt x="1190" y="173"/>
                    </a:lnTo>
                    <a:lnTo>
                      <a:pt x="1178" y="152"/>
                    </a:lnTo>
                    <a:lnTo>
                      <a:pt x="1169" y="65"/>
                    </a:lnTo>
                    <a:lnTo>
                      <a:pt x="1178" y="56"/>
                    </a:lnTo>
                    <a:lnTo>
                      <a:pt x="1192" y="72"/>
                    </a:lnTo>
                    <a:lnTo>
                      <a:pt x="1201" y="47"/>
                    </a:lnTo>
                    <a:lnTo>
                      <a:pt x="1141" y="23"/>
                    </a:lnTo>
                    <a:lnTo>
                      <a:pt x="1097" y="77"/>
                    </a:lnTo>
                    <a:lnTo>
                      <a:pt x="1097" y="124"/>
                    </a:lnTo>
                    <a:lnTo>
                      <a:pt x="994" y="98"/>
                    </a:lnTo>
                    <a:lnTo>
                      <a:pt x="952" y="131"/>
                    </a:lnTo>
                    <a:lnTo>
                      <a:pt x="938" y="75"/>
                    </a:lnTo>
                    <a:lnTo>
                      <a:pt x="925" y="61"/>
                    </a:lnTo>
                    <a:lnTo>
                      <a:pt x="844" y="65"/>
                    </a:lnTo>
                    <a:lnTo>
                      <a:pt x="821" y="0"/>
                    </a:lnTo>
                    <a:lnTo>
                      <a:pt x="779" y="0"/>
                    </a:lnTo>
                    <a:lnTo>
                      <a:pt x="795" y="103"/>
                    </a:lnTo>
                    <a:lnTo>
                      <a:pt x="719" y="275"/>
                    </a:lnTo>
                    <a:lnTo>
                      <a:pt x="593" y="317"/>
                    </a:lnTo>
                    <a:lnTo>
                      <a:pt x="579" y="292"/>
                    </a:lnTo>
                  </a:path>
                </a:pathLst>
              </a:custGeom>
              <a:solidFill>
                <a:srgbClr val="99CCFF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96" name="Freeform 36"/>
              <p:cNvSpPr>
                <a:spLocks/>
              </p:cNvSpPr>
              <p:nvPr/>
            </p:nvSpPr>
            <p:spPr bwMode="auto">
              <a:xfrm>
                <a:off x="4382641" y="2514905"/>
                <a:ext cx="1251118" cy="1031332"/>
              </a:xfrm>
              <a:custGeom>
                <a:avLst/>
                <a:gdLst/>
                <a:ahLst/>
                <a:cxnLst>
                  <a:cxn ang="0">
                    <a:pos x="46" y="497"/>
                  </a:cxn>
                  <a:cxn ang="0">
                    <a:pos x="597" y="586"/>
                  </a:cxn>
                  <a:cxn ang="0">
                    <a:pos x="820" y="740"/>
                  </a:cxn>
                  <a:cxn ang="0">
                    <a:pos x="954" y="868"/>
                  </a:cxn>
                  <a:cxn ang="0">
                    <a:pos x="733" y="992"/>
                  </a:cxn>
                  <a:cxn ang="0">
                    <a:pos x="781" y="1097"/>
                  </a:cxn>
                  <a:cxn ang="0">
                    <a:pos x="733" y="1162"/>
                  </a:cxn>
                  <a:cxn ang="0">
                    <a:pos x="820" y="1337"/>
                  </a:cxn>
                  <a:cxn ang="0">
                    <a:pos x="776" y="1475"/>
                  </a:cxn>
                  <a:cxn ang="0">
                    <a:pos x="703" y="1559"/>
                  </a:cxn>
                  <a:cxn ang="0">
                    <a:pos x="873" y="1629"/>
                  </a:cxn>
                  <a:cxn ang="0">
                    <a:pos x="952" y="1498"/>
                  </a:cxn>
                  <a:cxn ang="0">
                    <a:pos x="933" y="1482"/>
                  </a:cxn>
                  <a:cxn ang="0">
                    <a:pos x="947" y="1423"/>
                  </a:cxn>
                  <a:cxn ang="0">
                    <a:pos x="1014" y="1332"/>
                  </a:cxn>
                  <a:cxn ang="0">
                    <a:pos x="991" y="1237"/>
                  </a:cxn>
                  <a:cxn ang="0">
                    <a:pos x="1042" y="1162"/>
                  </a:cxn>
                  <a:cxn ang="0">
                    <a:pos x="982" y="1174"/>
                  </a:cxn>
                  <a:cxn ang="0">
                    <a:pos x="979" y="1111"/>
                  </a:cxn>
                  <a:cxn ang="0">
                    <a:pos x="991" y="1038"/>
                  </a:cxn>
                  <a:cxn ang="0">
                    <a:pos x="1069" y="952"/>
                  </a:cxn>
                  <a:cxn ang="0">
                    <a:pos x="1145" y="924"/>
                  </a:cxn>
                  <a:cxn ang="0">
                    <a:pos x="1249" y="1122"/>
                  </a:cxn>
                  <a:cxn ang="0">
                    <a:pos x="1332" y="1211"/>
                  </a:cxn>
                  <a:cxn ang="0">
                    <a:pos x="1360" y="1251"/>
                  </a:cxn>
                  <a:cxn ang="0">
                    <a:pos x="1413" y="1388"/>
                  </a:cxn>
                  <a:cxn ang="0">
                    <a:pos x="1489" y="1435"/>
                  </a:cxn>
                  <a:cxn ang="0">
                    <a:pos x="1572" y="1461"/>
                  </a:cxn>
                  <a:cxn ang="0">
                    <a:pos x="1675" y="1505"/>
                  </a:cxn>
                  <a:cxn ang="0">
                    <a:pos x="1828" y="1388"/>
                  </a:cxn>
                  <a:cxn ang="0">
                    <a:pos x="1947" y="1274"/>
                  </a:cxn>
                  <a:cxn ang="0">
                    <a:pos x="1885" y="1178"/>
                  </a:cxn>
                  <a:cxn ang="0">
                    <a:pos x="1620" y="996"/>
                  </a:cxn>
                  <a:cxn ang="0">
                    <a:pos x="1569" y="996"/>
                  </a:cxn>
                  <a:cxn ang="0">
                    <a:pos x="1544" y="910"/>
                  </a:cxn>
                  <a:cxn ang="0">
                    <a:pos x="1655" y="852"/>
                  </a:cxn>
                  <a:cxn ang="0">
                    <a:pos x="1551" y="840"/>
                  </a:cxn>
                  <a:cxn ang="0">
                    <a:pos x="1519" y="700"/>
                  </a:cxn>
                  <a:cxn ang="0">
                    <a:pos x="1399" y="719"/>
                  </a:cxn>
                  <a:cxn ang="0">
                    <a:pos x="1385" y="586"/>
                  </a:cxn>
                  <a:cxn ang="0">
                    <a:pos x="1267" y="542"/>
                  </a:cxn>
                  <a:cxn ang="0">
                    <a:pos x="1219" y="474"/>
                  </a:cxn>
                  <a:cxn ang="0">
                    <a:pos x="1148" y="495"/>
                  </a:cxn>
                  <a:cxn ang="0">
                    <a:pos x="1136" y="374"/>
                  </a:cxn>
                  <a:cxn ang="0">
                    <a:pos x="1090" y="332"/>
                  </a:cxn>
                  <a:cxn ang="0">
                    <a:pos x="1074" y="224"/>
                  </a:cxn>
                  <a:cxn ang="0">
                    <a:pos x="864" y="129"/>
                  </a:cxn>
                  <a:cxn ang="0">
                    <a:pos x="873" y="215"/>
                  </a:cxn>
                  <a:cxn ang="0">
                    <a:pos x="728" y="96"/>
                  </a:cxn>
                  <a:cxn ang="0">
                    <a:pos x="673" y="150"/>
                  </a:cxn>
                  <a:cxn ang="0">
                    <a:pos x="562" y="126"/>
                  </a:cxn>
                  <a:cxn ang="0">
                    <a:pos x="544" y="54"/>
                  </a:cxn>
                  <a:cxn ang="0">
                    <a:pos x="479" y="42"/>
                  </a:cxn>
                  <a:cxn ang="0">
                    <a:pos x="488" y="94"/>
                  </a:cxn>
                  <a:cxn ang="0">
                    <a:pos x="415" y="110"/>
                  </a:cxn>
                  <a:cxn ang="0">
                    <a:pos x="364" y="0"/>
                  </a:cxn>
                  <a:cxn ang="0">
                    <a:pos x="281" y="112"/>
                  </a:cxn>
                  <a:cxn ang="0">
                    <a:pos x="283" y="147"/>
                  </a:cxn>
                  <a:cxn ang="0">
                    <a:pos x="239" y="271"/>
                  </a:cxn>
                  <a:cxn ang="0">
                    <a:pos x="9" y="199"/>
                  </a:cxn>
                </a:cxnLst>
                <a:rect l="0" t="0" r="r" b="b"/>
                <a:pathLst>
                  <a:path w="1954" h="1629">
                    <a:moveTo>
                      <a:pt x="2" y="301"/>
                    </a:moveTo>
                    <a:lnTo>
                      <a:pt x="0" y="518"/>
                    </a:lnTo>
                    <a:lnTo>
                      <a:pt x="46" y="497"/>
                    </a:lnTo>
                    <a:lnTo>
                      <a:pt x="281" y="600"/>
                    </a:lnTo>
                    <a:lnTo>
                      <a:pt x="539" y="598"/>
                    </a:lnTo>
                    <a:lnTo>
                      <a:pt x="597" y="586"/>
                    </a:lnTo>
                    <a:lnTo>
                      <a:pt x="652" y="616"/>
                    </a:lnTo>
                    <a:lnTo>
                      <a:pt x="816" y="656"/>
                    </a:lnTo>
                    <a:lnTo>
                      <a:pt x="820" y="740"/>
                    </a:lnTo>
                    <a:lnTo>
                      <a:pt x="880" y="786"/>
                    </a:lnTo>
                    <a:lnTo>
                      <a:pt x="938" y="791"/>
                    </a:lnTo>
                    <a:lnTo>
                      <a:pt x="954" y="868"/>
                    </a:lnTo>
                    <a:lnTo>
                      <a:pt x="793" y="966"/>
                    </a:lnTo>
                    <a:lnTo>
                      <a:pt x="742" y="938"/>
                    </a:lnTo>
                    <a:lnTo>
                      <a:pt x="733" y="992"/>
                    </a:lnTo>
                    <a:lnTo>
                      <a:pt x="760" y="1024"/>
                    </a:lnTo>
                    <a:lnTo>
                      <a:pt x="733" y="1078"/>
                    </a:lnTo>
                    <a:lnTo>
                      <a:pt x="781" y="1097"/>
                    </a:lnTo>
                    <a:lnTo>
                      <a:pt x="774" y="1125"/>
                    </a:lnTo>
                    <a:lnTo>
                      <a:pt x="742" y="1132"/>
                    </a:lnTo>
                    <a:lnTo>
                      <a:pt x="733" y="1162"/>
                    </a:lnTo>
                    <a:lnTo>
                      <a:pt x="790" y="1211"/>
                    </a:lnTo>
                    <a:lnTo>
                      <a:pt x="783" y="1281"/>
                    </a:lnTo>
                    <a:lnTo>
                      <a:pt x="820" y="1337"/>
                    </a:lnTo>
                    <a:lnTo>
                      <a:pt x="786" y="1398"/>
                    </a:lnTo>
                    <a:lnTo>
                      <a:pt x="800" y="1449"/>
                    </a:lnTo>
                    <a:lnTo>
                      <a:pt x="776" y="1475"/>
                    </a:lnTo>
                    <a:lnTo>
                      <a:pt x="737" y="1486"/>
                    </a:lnTo>
                    <a:lnTo>
                      <a:pt x="714" y="1512"/>
                    </a:lnTo>
                    <a:lnTo>
                      <a:pt x="703" y="1559"/>
                    </a:lnTo>
                    <a:lnTo>
                      <a:pt x="682" y="1584"/>
                    </a:lnTo>
                    <a:lnTo>
                      <a:pt x="703" y="1629"/>
                    </a:lnTo>
                    <a:lnTo>
                      <a:pt x="873" y="1629"/>
                    </a:lnTo>
                    <a:lnTo>
                      <a:pt x="880" y="1566"/>
                    </a:lnTo>
                    <a:lnTo>
                      <a:pt x="945" y="1547"/>
                    </a:lnTo>
                    <a:lnTo>
                      <a:pt x="952" y="1498"/>
                    </a:lnTo>
                    <a:lnTo>
                      <a:pt x="963" y="1470"/>
                    </a:lnTo>
                    <a:lnTo>
                      <a:pt x="954" y="1449"/>
                    </a:lnTo>
                    <a:lnTo>
                      <a:pt x="933" y="1482"/>
                    </a:lnTo>
                    <a:lnTo>
                      <a:pt x="901" y="1454"/>
                    </a:lnTo>
                    <a:lnTo>
                      <a:pt x="906" y="1430"/>
                    </a:lnTo>
                    <a:lnTo>
                      <a:pt x="947" y="1423"/>
                    </a:lnTo>
                    <a:lnTo>
                      <a:pt x="869" y="1363"/>
                    </a:lnTo>
                    <a:lnTo>
                      <a:pt x="1000" y="1339"/>
                    </a:lnTo>
                    <a:lnTo>
                      <a:pt x="1014" y="1332"/>
                    </a:lnTo>
                    <a:lnTo>
                      <a:pt x="986" y="1304"/>
                    </a:lnTo>
                    <a:lnTo>
                      <a:pt x="972" y="1248"/>
                    </a:lnTo>
                    <a:lnTo>
                      <a:pt x="991" y="1237"/>
                    </a:lnTo>
                    <a:lnTo>
                      <a:pt x="1032" y="1239"/>
                    </a:lnTo>
                    <a:lnTo>
                      <a:pt x="1048" y="1209"/>
                    </a:lnTo>
                    <a:lnTo>
                      <a:pt x="1042" y="1162"/>
                    </a:lnTo>
                    <a:lnTo>
                      <a:pt x="1032" y="1132"/>
                    </a:lnTo>
                    <a:lnTo>
                      <a:pt x="1005" y="1141"/>
                    </a:lnTo>
                    <a:lnTo>
                      <a:pt x="982" y="1174"/>
                    </a:lnTo>
                    <a:lnTo>
                      <a:pt x="965" y="1169"/>
                    </a:lnTo>
                    <a:lnTo>
                      <a:pt x="963" y="1136"/>
                    </a:lnTo>
                    <a:lnTo>
                      <a:pt x="979" y="1111"/>
                    </a:lnTo>
                    <a:lnTo>
                      <a:pt x="952" y="1073"/>
                    </a:lnTo>
                    <a:lnTo>
                      <a:pt x="954" y="1052"/>
                    </a:lnTo>
                    <a:lnTo>
                      <a:pt x="991" y="1038"/>
                    </a:lnTo>
                    <a:lnTo>
                      <a:pt x="1025" y="987"/>
                    </a:lnTo>
                    <a:lnTo>
                      <a:pt x="1076" y="971"/>
                    </a:lnTo>
                    <a:lnTo>
                      <a:pt x="1069" y="952"/>
                    </a:lnTo>
                    <a:lnTo>
                      <a:pt x="1095" y="926"/>
                    </a:lnTo>
                    <a:lnTo>
                      <a:pt x="1115" y="947"/>
                    </a:lnTo>
                    <a:lnTo>
                      <a:pt x="1145" y="924"/>
                    </a:lnTo>
                    <a:lnTo>
                      <a:pt x="1284" y="1024"/>
                    </a:lnTo>
                    <a:lnTo>
                      <a:pt x="1284" y="1099"/>
                    </a:lnTo>
                    <a:lnTo>
                      <a:pt x="1249" y="1122"/>
                    </a:lnTo>
                    <a:lnTo>
                      <a:pt x="1277" y="1157"/>
                    </a:lnTo>
                    <a:lnTo>
                      <a:pt x="1288" y="1150"/>
                    </a:lnTo>
                    <a:lnTo>
                      <a:pt x="1332" y="1211"/>
                    </a:lnTo>
                    <a:lnTo>
                      <a:pt x="1304" y="1230"/>
                    </a:lnTo>
                    <a:lnTo>
                      <a:pt x="1314" y="1251"/>
                    </a:lnTo>
                    <a:lnTo>
                      <a:pt x="1360" y="1251"/>
                    </a:lnTo>
                    <a:lnTo>
                      <a:pt x="1383" y="1295"/>
                    </a:lnTo>
                    <a:lnTo>
                      <a:pt x="1362" y="1365"/>
                    </a:lnTo>
                    <a:lnTo>
                      <a:pt x="1413" y="1388"/>
                    </a:lnTo>
                    <a:lnTo>
                      <a:pt x="1468" y="1295"/>
                    </a:lnTo>
                    <a:lnTo>
                      <a:pt x="1528" y="1328"/>
                    </a:lnTo>
                    <a:lnTo>
                      <a:pt x="1489" y="1435"/>
                    </a:lnTo>
                    <a:lnTo>
                      <a:pt x="1503" y="1463"/>
                    </a:lnTo>
                    <a:lnTo>
                      <a:pt x="1533" y="1468"/>
                    </a:lnTo>
                    <a:lnTo>
                      <a:pt x="1572" y="1461"/>
                    </a:lnTo>
                    <a:lnTo>
                      <a:pt x="1599" y="1500"/>
                    </a:lnTo>
                    <a:lnTo>
                      <a:pt x="1643" y="1479"/>
                    </a:lnTo>
                    <a:lnTo>
                      <a:pt x="1675" y="1505"/>
                    </a:lnTo>
                    <a:lnTo>
                      <a:pt x="1717" y="1461"/>
                    </a:lnTo>
                    <a:lnTo>
                      <a:pt x="1782" y="1472"/>
                    </a:lnTo>
                    <a:lnTo>
                      <a:pt x="1828" y="1388"/>
                    </a:lnTo>
                    <a:lnTo>
                      <a:pt x="1881" y="1328"/>
                    </a:lnTo>
                    <a:lnTo>
                      <a:pt x="1911" y="1325"/>
                    </a:lnTo>
                    <a:lnTo>
                      <a:pt x="1947" y="1274"/>
                    </a:lnTo>
                    <a:lnTo>
                      <a:pt x="1954" y="1239"/>
                    </a:lnTo>
                    <a:lnTo>
                      <a:pt x="1913" y="1232"/>
                    </a:lnTo>
                    <a:lnTo>
                      <a:pt x="1885" y="1178"/>
                    </a:lnTo>
                    <a:lnTo>
                      <a:pt x="1855" y="1083"/>
                    </a:lnTo>
                    <a:lnTo>
                      <a:pt x="1641" y="985"/>
                    </a:lnTo>
                    <a:lnTo>
                      <a:pt x="1620" y="996"/>
                    </a:lnTo>
                    <a:lnTo>
                      <a:pt x="1602" y="989"/>
                    </a:lnTo>
                    <a:lnTo>
                      <a:pt x="1590" y="1001"/>
                    </a:lnTo>
                    <a:lnTo>
                      <a:pt x="1569" y="996"/>
                    </a:lnTo>
                    <a:lnTo>
                      <a:pt x="1569" y="961"/>
                    </a:lnTo>
                    <a:lnTo>
                      <a:pt x="1590" y="933"/>
                    </a:lnTo>
                    <a:lnTo>
                      <a:pt x="1544" y="910"/>
                    </a:lnTo>
                    <a:lnTo>
                      <a:pt x="1627" y="875"/>
                    </a:lnTo>
                    <a:lnTo>
                      <a:pt x="1646" y="868"/>
                    </a:lnTo>
                    <a:lnTo>
                      <a:pt x="1655" y="852"/>
                    </a:lnTo>
                    <a:lnTo>
                      <a:pt x="1613" y="824"/>
                    </a:lnTo>
                    <a:lnTo>
                      <a:pt x="1574" y="826"/>
                    </a:lnTo>
                    <a:lnTo>
                      <a:pt x="1551" y="840"/>
                    </a:lnTo>
                    <a:lnTo>
                      <a:pt x="1528" y="814"/>
                    </a:lnTo>
                    <a:lnTo>
                      <a:pt x="1537" y="751"/>
                    </a:lnTo>
                    <a:lnTo>
                      <a:pt x="1519" y="700"/>
                    </a:lnTo>
                    <a:lnTo>
                      <a:pt x="1477" y="681"/>
                    </a:lnTo>
                    <a:lnTo>
                      <a:pt x="1452" y="700"/>
                    </a:lnTo>
                    <a:lnTo>
                      <a:pt x="1399" y="719"/>
                    </a:lnTo>
                    <a:lnTo>
                      <a:pt x="1380" y="677"/>
                    </a:lnTo>
                    <a:lnTo>
                      <a:pt x="1394" y="635"/>
                    </a:lnTo>
                    <a:lnTo>
                      <a:pt x="1385" y="586"/>
                    </a:lnTo>
                    <a:lnTo>
                      <a:pt x="1355" y="537"/>
                    </a:lnTo>
                    <a:lnTo>
                      <a:pt x="1325" y="532"/>
                    </a:lnTo>
                    <a:lnTo>
                      <a:pt x="1267" y="542"/>
                    </a:lnTo>
                    <a:lnTo>
                      <a:pt x="1219" y="537"/>
                    </a:lnTo>
                    <a:lnTo>
                      <a:pt x="1210" y="514"/>
                    </a:lnTo>
                    <a:lnTo>
                      <a:pt x="1219" y="474"/>
                    </a:lnTo>
                    <a:lnTo>
                      <a:pt x="1201" y="474"/>
                    </a:lnTo>
                    <a:lnTo>
                      <a:pt x="1173" y="500"/>
                    </a:lnTo>
                    <a:lnTo>
                      <a:pt x="1148" y="495"/>
                    </a:lnTo>
                    <a:lnTo>
                      <a:pt x="1148" y="444"/>
                    </a:lnTo>
                    <a:lnTo>
                      <a:pt x="1129" y="416"/>
                    </a:lnTo>
                    <a:lnTo>
                      <a:pt x="1136" y="374"/>
                    </a:lnTo>
                    <a:lnTo>
                      <a:pt x="1120" y="367"/>
                    </a:lnTo>
                    <a:lnTo>
                      <a:pt x="1090" y="367"/>
                    </a:lnTo>
                    <a:lnTo>
                      <a:pt x="1090" y="332"/>
                    </a:lnTo>
                    <a:lnTo>
                      <a:pt x="1090" y="292"/>
                    </a:lnTo>
                    <a:lnTo>
                      <a:pt x="1060" y="262"/>
                    </a:lnTo>
                    <a:lnTo>
                      <a:pt x="1074" y="224"/>
                    </a:lnTo>
                    <a:lnTo>
                      <a:pt x="1101" y="199"/>
                    </a:lnTo>
                    <a:lnTo>
                      <a:pt x="1101" y="166"/>
                    </a:lnTo>
                    <a:lnTo>
                      <a:pt x="864" y="129"/>
                    </a:lnTo>
                    <a:lnTo>
                      <a:pt x="850" y="157"/>
                    </a:lnTo>
                    <a:lnTo>
                      <a:pt x="887" y="199"/>
                    </a:lnTo>
                    <a:lnTo>
                      <a:pt x="873" y="215"/>
                    </a:lnTo>
                    <a:lnTo>
                      <a:pt x="749" y="150"/>
                    </a:lnTo>
                    <a:lnTo>
                      <a:pt x="746" y="98"/>
                    </a:lnTo>
                    <a:lnTo>
                      <a:pt x="728" y="96"/>
                    </a:lnTo>
                    <a:lnTo>
                      <a:pt x="730" y="126"/>
                    </a:lnTo>
                    <a:lnTo>
                      <a:pt x="670" y="101"/>
                    </a:lnTo>
                    <a:lnTo>
                      <a:pt x="673" y="150"/>
                    </a:lnTo>
                    <a:lnTo>
                      <a:pt x="627" y="171"/>
                    </a:lnTo>
                    <a:lnTo>
                      <a:pt x="574" y="145"/>
                    </a:lnTo>
                    <a:lnTo>
                      <a:pt x="562" y="126"/>
                    </a:lnTo>
                    <a:lnTo>
                      <a:pt x="608" y="94"/>
                    </a:lnTo>
                    <a:lnTo>
                      <a:pt x="597" y="52"/>
                    </a:lnTo>
                    <a:lnTo>
                      <a:pt x="544" y="54"/>
                    </a:lnTo>
                    <a:lnTo>
                      <a:pt x="541" y="24"/>
                    </a:lnTo>
                    <a:lnTo>
                      <a:pt x="498" y="28"/>
                    </a:lnTo>
                    <a:lnTo>
                      <a:pt x="479" y="42"/>
                    </a:lnTo>
                    <a:lnTo>
                      <a:pt x="479" y="56"/>
                    </a:lnTo>
                    <a:lnTo>
                      <a:pt x="498" y="75"/>
                    </a:lnTo>
                    <a:lnTo>
                      <a:pt x="488" y="94"/>
                    </a:lnTo>
                    <a:lnTo>
                      <a:pt x="456" y="94"/>
                    </a:lnTo>
                    <a:lnTo>
                      <a:pt x="465" y="117"/>
                    </a:lnTo>
                    <a:lnTo>
                      <a:pt x="415" y="110"/>
                    </a:lnTo>
                    <a:lnTo>
                      <a:pt x="410" y="56"/>
                    </a:lnTo>
                    <a:lnTo>
                      <a:pt x="380" y="73"/>
                    </a:lnTo>
                    <a:lnTo>
                      <a:pt x="364" y="0"/>
                    </a:lnTo>
                    <a:lnTo>
                      <a:pt x="332" y="0"/>
                    </a:lnTo>
                    <a:lnTo>
                      <a:pt x="283" y="73"/>
                    </a:lnTo>
                    <a:lnTo>
                      <a:pt x="281" y="112"/>
                    </a:lnTo>
                    <a:lnTo>
                      <a:pt x="295" y="117"/>
                    </a:lnTo>
                    <a:lnTo>
                      <a:pt x="295" y="147"/>
                    </a:lnTo>
                    <a:lnTo>
                      <a:pt x="283" y="147"/>
                    </a:lnTo>
                    <a:lnTo>
                      <a:pt x="279" y="185"/>
                    </a:lnTo>
                    <a:lnTo>
                      <a:pt x="239" y="185"/>
                    </a:lnTo>
                    <a:lnTo>
                      <a:pt x="239" y="271"/>
                    </a:lnTo>
                    <a:lnTo>
                      <a:pt x="124" y="271"/>
                    </a:lnTo>
                    <a:lnTo>
                      <a:pt x="124" y="199"/>
                    </a:lnTo>
                    <a:lnTo>
                      <a:pt x="9" y="199"/>
                    </a:lnTo>
                    <a:lnTo>
                      <a:pt x="2" y="301"/>
                    </a:lnTo>
                  </a:path>
                </a:pathLst>
              </a:custGeom>
              <a:solidFill>
                <a:srgbClr val="99CCFF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97" name="Freeform 37"/>
              <p:cNvSpPr>
                <a:spLocks/>
              </p:cNvSpPr>
              <p:nvPr/>
            </p:nvSpPr>
            <p:spPr bwMode="auto">
              <a:xfrm>
                <a:off x="4766172" y="1364549"/>
                <a:ext cx="806119" cy="973086"/>
              </a:xfrm>
              <a:custGeom>
                <a:avLst/>
                <a:gdLst/>
                <a:ahLst/>
                <a:cxnLst>
                  <a:cxn ang="0">
                    <a:pos x="277" y="1311"/>
                  </a:cxn>
                  <a:cxn ang="0">
                    <a:pos x="311" y="1255"/>
                  </a:cxn>
                  <a:cxn ang="0">
                    <a:pos x="438" y="1192"/>
                  </a:cxn>
                  <a:cxn ang="0">
                    <a:pos x="489" y="1061"/>
                  </a:cxn>
                  <a:cxn ang="0">
                    <a:pos x="436" y="1024"/>
                  </a:cxn>
                  <a:cxn ang="0">
                    <a:pos x="403" y="966"/>
                  </a:cxn>
                  <a:cxn ang="0">
                    <a:pos x="343" y="996"/>
                  </a:cxn>
                  <a:cxn ang="0">
                    <a:pos x="203" y="884"/>
                  </a:cxn>
                  <a:cxn ang="0">
                    <a:pos x="210" y="779"/>
                  </a:cxn>
                  <a:cxn ang="0">
                    <a:pos x="182" y="611"/>
                  </a:cxn>
                  <a:cxn ang="0">
                    <a:pos x="134" y="602"/>
                  </a:cxn>
                  <a:cxn ang="0">
                    <a:pos x="46" y="686"/>
                  </a:cxn>
                  <a:cxn ang="0">
                    <a:pos x="0" y="611"/>
                  </a:cxn>
                  <a:cxn ang="0">
                    <a:pos x="35" y="562"/>
                  </a:cxn>
                  <a:cxn ang="0">
                    <a:pos x="171" y="543"/>
                  </a:cxn>
                  <a:cxn ang="0">
                    <a:pos x="233" y="501"/>
                  </a:cxn>
                  <a:cxn ang="0">
                    <a:pos x="150" y="415"/>
                  </a:cxn>
                  <a:cxn ang="0">
                    <a:pos x="113" y="352"/>
                  </a:cxn>
                  <a:cxn ang="0">
                    <a:pos x="55" y="362"/>
                  </a:cxn>
                  <a:cxn ang="0">
                    <a:pos x="67" y="233"/>
                  </a:cxn>
                  <a:cxn ang="0">
                    <a:pos x="198" y="177"/>
                  </a:cxn>
                  <a:cxn ang="0">
                    <a:pos x="311" y="131"/>
                  </a:cxn>
                  <a:cxn ang="0">
                    <a:pos x="373" y="159"/>
                  </a:cxn>
                  <a:cxn ang="0">
                    <a:pos x="445" y="189"/>
                  </a:cxn>
                  <a:cxn ang="0">
                    <a:pos x="532" y="152"/>
                  </a:cxn>
                  <a:cxn ang="0">
                    <a:pos x="588" y="184"/>
                  </a:cxn>
                  <a:cxn ang="0">
                    <a:pos x="595" y="236"/>
                  </a:cxn>
                  <a:cxn ang="0">
                    <a:pos x="629" y="210"/>
                  </a:cxn>
                  <a:cxn ang="0">
                    <a:pos x="652" y="149"/>
                  </a:cxn>
                  <a:cxn ang="0">
                    <a:pos x="768" y="9"/>
                  </a:cxn>
                  <a:cxn ang="0">
                    <a:pos x="853" y="0"/>
                  </a:cxn>
                  <a:cxn ang="0">
                    <a:pos x="894" y="42"/>
                  </a:cxn>
                  <a:cxn ang="0">
                    <a:pos x="940" y="93"/>
                  </a:cxn>
                  <a:cxn ang="0">
                    <a:pos x="1079" y="145"/>
                  </a:cxn>
                  <a:cxn ang="0">
                    <a:pos x="1097" y="217"/>
                  </a:cxn>
                  <a:cxn ang="0">
                    <a:pos x="1229" y="212"/>
                  </a:cxn>
                  <a:cxn ang="0">
                    <a:pos x="1256" y="252"/>
                  </a:cxn>
                  <a:cxn ang="0">
                    <a:pos x="1146" y="303"/>
                  </a:cxn>
                  <a:cxn ang="0">
                    <a:pos x="993" y="422"/>
                  </a:cxn>
                  <a:cxn ang="0">
                    <a:pos x="913" y="464"/>
                  </a:cxn>
                  <a:cxn ang="0">
                    <a:pos x="851" y="611"/>
                  </a:cxn>
                  <a:cxn ang="0">
                    <a:pos x="821" y="693"/>
                  </a:cxn>
                  <a:cxn ang="0">
                    <a:pos x="763" y="786"/>
                  </a:cxn>
                  <a:cxn ang="0">
                    <a:pos x="721" y="872"/>
                  </a:cxn>
                  <a:cxn ang="0">
                    <a:pos x="726" y="947"/>
                  </a:cxn>
                  <a:cxn ang="0">
                    <a:pos x="798" y="970"/>
                  </a:cxn>
                  <a:cxn ang="0">
                    <a:pos x="816" y="1038"/>
                  </a:cxn>
                  <a:cxn ang="0">
                    <a:pos x="793" y="1164"/>
                  </a:cxn>
                  <a:cxn ang="0">
                    <a:pos x="841" y="1227"/>
                  </a:cxn>
                  <a:cxn ang="0">
                    <a:pos x="839" y="1332"/>
                  </a:cxn>
                  <a:cxn ang="0">
                    <a:pos x="832" y="1421"/>
                  </a:cxn>
                  <a:cxn ang="0">
                    <a:pos x="765" y="1435"/>
                  </a:cxn>
                  <a:cxn ang="0">
                    <a:pos x="645" y="1442"/>
                  </a:cxn>
                  <a:cxn ang="0">
                    <a:pos x="567" y="1465"/>
                  </a:cxn>
                  <a:cxn ang="0">
                    <a:pos x="496" y="1533"/>
                  </a:cxn>
                  <a:cxn ang="0">
                    <a:pos x="364" y="1460"/>
                  </a:cxn>
                </a:cxnLst>
                <a:rect l="0" t="0" r="r" b="b"/>
                <a:pathLst>
                  <a:path w="1259" h="1537">
                    <a:moveTo>
                      <a:pt x="350" y="1372"/>
                    </a:moveTo>
                    <a:lnTo>
                      <a:pt x="277" y="1311"/>
                    </a:lnTo>
                    <a:lnTo>
                      <a:pt x="311" y="1290"/>
                    </a:lnTo>
                    <a:lnTo>
                      <a:pt x="311" y="1255"/>
                    </a:lnTo>
                    <a:lnTo>
                      <a:pt x="429" y="1243"/>
                    </a:lnTo>
                    <a:lnTo>
                      <a:pt x="438" y="1192"/>
                    </a:lnTo>
                    <a:lnTo>
                      <a:pt x="489" y="1127"/>
                    </a:lnTo>
                    <a:lnTo>
                      <a:pt x="489" y="1061"/>
                    </a:lnTo>
                    <a:lnTo>
                      <a:pt x="440" y="1061"/>
                    </a:lnTo>
                    <a:lnTo>
                      <a:pt x="436" y="1024"/>
                    </a:lnTo>
                    <a:lnTo>
                      <a:pt x="410" y="998"/>
                    </a:lnTo>
                    <a:lnTo>
                      <a:pt x="403" y="966"/>
                    </a:lnTo>
                    <a:lnTo>
                      <a:pt x="343" y="973"/>
                    </a:lnTo>
                    <a:lnTo>
                      <a:pt x="343" y="996"/>
                    </a:lnTo>
                    <a:lnTo>
                      <a:pt x="210" y="1003"/>
                    </a:lnTo>
                    <a:lnTo>
                      <a:pt x="203" y="884"/>
                    </a:lnTo>
                    <a:lnTo>
                      <a:pt x="226" y="879"/>
                    </a:lnTo>
                    <a:lnTo>
                      <a:pt x="210" y="779"/>
                    </a:lnTo>
                    <a:lnTo>
                      <a:pt x="180" y="767"/>
                    </a:lnTo>
                    <a:lnTo>
                      <a:pt x="182" y="611"/>
                    </a:lnTo>
                    <a:lnTo>
                      <a:pt x="161" y="590"/>
                    </a:lnTo>
                    <a:lnTo>
                      <a:pt x="134" y="602"/>
                    </a:lnTo>
                    <a:lnTo>
                      <a:pt x="90" y="693"/>
                    </a:lnTo>
                    <a:lnTo>
                      <a:pt x="46" y="686"/>
                    </a:lnTo>
                    <a:lnTo>
                      <a:pt x="21" y="653"/>
                    </a:lnTo>
                    <a:lnTo>
                      <a:pt x="0" y="611"/>
                    </a:lnTo>
                    <a:lnTo>
                      <a:pt x="2" y="585"/>
                    </a:lnTo>
                    <a:lnTo>
                      <a:pt x="35" y="562"/>
                    </a:lnTo>
                    <a:lnTo>
                      <a:pt x="129" y="550"/>
                    </a:lnTo>
                    <a:lnTo>
                      <a:pt x="171" y="543"/>
                    </a:lnTo>
                    <a:lnTo>
                      <a:pt x="173" y="518"/>
                    </a:lnTo>
                    <a:lnTo>
                      <a:pt x="233" y="501"/>
                    </a:lnTo>
                    <a:lnTo>
                      <a:pt x="212" y="459"/>
                    </a:lnTo>
                    <a:lnTo>
                      <a:pt x="150" y="415"/>
                    </a:lnTo>
                    <a:lnTo>
                      <a:pt x="127" y="382"/>
                    </a:lnTo>
                    <a:lnTo>
                      <a:pt x="113" y="352"/>
                    </a:lnTo>
                    <a:lnTo>
                      <a:pt x="83" y="345"/>
                    </a:lnTo>
                    <a:lnTo>
                      <a:pt x="55" y="362"/>
                    </a:lnTo>
                    <a:lnTo>
                      <a:pt x="46" y="282"/>
                    </a:lnTo>
                    <a:lnTo>
                      <a:pt x="67" y="233"/>
                    </a:lnTo>
                    <a:lnTo>
                      <a:pt x="65" y="180"/>
                    </a:lnTo>
                    <a:lnTo>
                      <a:pt x="198" y="177"/>
                    </a:lnTo>
                    <a:lnTo>
                      <a:pt x="260" y="112"/>
                    </a:lnTo>
                    <a:lnTo>
                      <a:pt x="311" y="131"/>
                    </a:lnTo>
                    <a:lnTo>
                      <a:pt x="332" y="107"/>
                    </a:lnTo>
                    <a:lnTo>
                      <a:pt x="373" y="159"/>
                    </a:lnTo>
                    <a:lnTo>
                      <a:pt x="429" y="170"/>
                    </a:lnTo>
                    <a:lnTo>
                      <a:pt x="445" y="189"/>
                    </a:lnTo>
                    <a:lnTo>
                      <a:pt x="523" y="187"/>
                    </a:lnTo>
                    <a:lnTo>
                      <a:pt x="532" y="152"/>
                    </a:lnTo>
                    <a:lnTo>
                      <a:pt x="558" y="140"/>
                    </a:lnTo>
                    <a:lnTo>
                      <a:pt x="588" y="184"/>
                    </a:lnTo>
                    <a:lnTo>
                      <a:pt x="567" y="236"/>
                    </a:lnTo>
                    <a:lnTo>
                      <a:pt x="595" y="236"/>
                    </a:lnTo>
                    <a:lnTo>
                      <a:pt x="627" y="243"/>
                    </a:lnTo>
                    <a:lnTo>
                      <a:pt x="629" y="210"/>
                    </a:lnTo>
                    <a:lnTo>
                      <a:pt x="648" y="198"/>
                    </a:lnTo>
                    <a:lnTo>
                      <a:pt x="652" y="149"/>
                    </a:lnTo>
                    <a:lnTo>
                      <a:pt x="731" y="156"/>
                    </a:lnTo>
                    <a:lnTo>
                      <a:pt x="768" y="9"/>
                    </a:lnTo>
                    <a:lnTo>
                      <a:pt x="830" y="16"/>
                    </a:lnTo>
                    <a:lnTo>
                      <a:pt x="853" y="0"/>
                    </a:lnTo>
                    <a:lnTo>
                      <a:pt x="894" y="5"/>
                    </a:lnTo>
                    <a:lnTo>
                      <a:pt x="894" y="42"/>
                    </a:lnTo>
                    <a:lnTo>
                      <a:pt x="906" y="93"/>
                    </a:lnTo>
                    <a:lnTo>
                      <a:pt x="940" y="93"/>
                    </a:lnTo>
                    <a:lnTo>
                      <a:pt x="959" y="138"/>
                    </a:lnTo>
                    <a:lnTo>
                      <a:pt x="1079" y="145"/>
                    </a:lnTo>
                    <a:lnTo>
                      <a:pt x="1079" y="194"/>
                    </a:lnTo>
                    <a:lnTo>
                      <a:pt x="1097" y="217"/>
                    </a:lnTo>
                    <a:lnTo>
                      <a:pt x="1143" y="210"/>
                    </a:lnTo>
                    <a:lnTo>
                      <a:pt x="1229" y="212"/>
                    </a:lnTo>
                    <a:lnTo>
                      <a:pt x="1259" y="212"/>
                    </a:lnTo>
                    <a:lnTo>
                      <a:pt x="1256" y="252"/>
                    </a:lnTo>
                    <a:lnTo>
                      <a:pt x="1166" y="250"/>
                    </a:lnTo>
                    <a:lnTo>
                      <a:pt x="1146" y="303"/>
                    </a:lnTo>
                    <a:lnTo>
                      <a:pt x="1109" y="282"/>
                    </a:lnTo>
                    <a:lnTo>
                      <a:pt x="993" y="422"/>
                    </a:lnTo>
                    <a:lnTo>
                      <a:pt x="954" y="431"/>
                    </a:lnTo>
                    <a:lnTo>
                      <a:pt x="913" y="464"/>
                    </a:lnTo>
                    <a:lnTo>
                      <a:pt x="887" y="583"/>
                    </a:lnTo>
                    <a:lnTo>
                      <a:pt x="851" y="611"/>
                    </a:lnTo>
                    <a:lnTo>
                      <a:pt x="853" y="693"/>
                    </a:lnTo>
                    <a:lnTo>
                      <a:pt x="821" y="693"/>
                    </a:lnTo>
                    <a:lnTo>
                      <a:pt x="823" y="788"/>
                    </a:lnTo>
                    <a:lnTo>
                      <a:pt x="763" y="786"/>
                    </a:lnTo>
                    <a:lnTo>
                      <a:pt x="719" y="805"/>
                    </a:lnTo>
                    <a:lnTo>
                      <a:pt x="721" y="872"/>
                    </a:lnTo>
                    <a:lnTo>
                      <a:pt x="747" y="914"/>
                    </a:lnTo>
                    <a:lnTo>
                      <a:pt x="726" y="947"/>
                    </a:lnTo>
                    <a:lnTo>
                      <a:pt x="747" y="984"/>
                    </a:lnTo>
                    <a:lnTo>
                      <a:pt x="798" y="970"/>
                    </a:lnTo>
                    <a:lnTo>
                      <a:pt x="800" y="1029"/>
                    </a:lnTo>
                    <a:lnTo>
                      <a:pt x="816" y="1038"/>
                    </a:lnTo>
                    <a:lnTo>
                      <a:pt x="818" y="1120"/>
                    </a:lnTo>
                    <a:lnTo>
                      <a:pt x="793" y="1164"/>
                    </a:lnTo>
                    <a:lnTo>
                      <a:pt x="800" y="1222"/>
                    </a:lnTo>
                    <a:lnTo>
                      <a:pt x="841" y="1227"/>
                    </a:lnTo>
                    <a:lnTo>
                      <a:pt x="878" y="1313"/>
                    </a:lnTo>
                    <a:lnTo>
                      <a:pt x="839" y="1332"/>
                    </a:lnTo>
                    <a:lnTo>
                      <a:pt x="839" y="1395"/>
                    </a:lnTo>
                    <a:lnTo>
                      <a:pt x="832" y="1421"/>
                    </a:lnTo>
                    <a:lnTo>
                      <a:pt x="807" y="1435"/>
                    </a:lnTo>
                    <a:lnTo>
                      <a:pt x="765" y="1435"/>
                    </a:lnTo>
                    <a:lnTo>
                      <a:pt x="735" y="1460"/>
                    </a:lnTo>
                    <a:lnTo>
                      <a:pt x="645" y="1442"/>
                    </a:lnTo>
                    <a:lnTo>
                      <a:pt x="632" y="1463"/>
                    </a:lnTo>
                    <a:lnTo>
                      <a:pt x="567" y="1465"/>
                    </a:lnTo>
                    <a:lnTo>
                      <a:pt x="556" y="1537"/>
                    </a:lnTo>
                    <a:lnTo>
                      <a:pt x="496" y="1533"/>
                    </a:lnTo>
                    <a:lnTo>
                      <a:pt x="484" y="1463"/>
                    </a:lnTo>
                    <a:lnTo>
                      <a:pt x="364" y="1460"/>
                    </a:lnTo>
                    <a:lnTo>
                      <a:pt x="313" y="1414"/>
                    </a:lnTo>
                  </a:path>
                </a:pathLst>
              </a:custGeom>
              <a:solidFill>
                <a:srgbClr val="99CCFF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79646">
                      <a:lumMod val="20000"/>
                      <a:lumOff val="80000"/>
                    </a:srgbClr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98" name="Freeform 38"/>
              <p:cNvSpPr>
                <a:spLocks/>
              </p:cNvSpPr>
              <p:nvPr/>
            </p:nvSpPr>
            <p:spPr bwMode="auto">
              <a:xfrm>
                <a:off x="2009102" y="1525358"/>
                <a:ext cx="824688" cy="852162"/>
              </a:xfrm>
              <a:custGeom>
                <a:avLst/>
                <a:gdLst/>
                <a:ahLst/>
                <a:cxnLst>
                  <a:cxn ang="0">
                    <a:pos x="1083" y="1034"/>
                  </a:cxn>
                  <a:cxn ang="0">
                    <a:pos x="1035" y="1059"/>
                  </a:cxn>
                  <a:cxn ang="0">
                    <a:pos x="966" y="1059"/>
                  </a:cxn>
                  <a:cxn ang="0">
                    <a:pos x="970" y="964"/>
                  </a:cxn>
                  <a:cxn ang="0">
                    <a:pos x="878" y="917"/>
                  </a:cxn>
                  <a:cxn ang="0">
                    <a:pos x="825" y="961"/>
                  </a:cxn>
                  <a:cxn ang="0">
                    <a:pos x="871" y="1066"/>
                  </a:cxn>
                  <a:cxn ang="0">
                    <a:pos x="825" y="1111"/>
                  </a:cxn>
                  <a:cxn ang="0">
                    <a:pos x="717" y="1134"/>
                  </a:cxn>
                  <a:cxn ang="0">
                    <a:pos x="549" y="1227"/>
                  </a:cxn>
                  <a:cxn ang="0">
                    <a:pos x="387" y="1304"/>
                  </a:cxn>
                  <a:cxn ang="0">
                    <a:pos x="318" y="1288"/>
                  </a:cxn>
                  <a:cxn ang="0">
                    <a:pos x="230" y="1195"/>
                  </a:cxn>
                  <a:cxn ang="0">
                    <a:pos x="157" y="975"/>
                  </a:cxn>
                  <a:cxn ang="0">
                    <a:pos x="69" y="854"/>
                  </a:cxn>
                  <a:cxn ang="0">
                    <a:pos x="14" y="824"/>
                  </a:cxn>
                  <a:cxn ang="0">
                    <a:pos x="87" y="765"/>
                  </a:cxn>
                  <a:cxn ang="0">
                    <a:pos x="210" y="558"/>
                  </a:cxn>
                  <a:cxn ang="0">
                    <a:pos x="295" y="614"/>
                  </a:cxn>
                  <a:cxn ang="0">
                    <a:pos x="385" y="602"/>
                  </a:cxn>
                  <a:cxn ang="0">
                    <a:pos x="431" y="548"/>
                  </a:cxn>
                  <a:cxn ang="0">
                    <a:pos x="463" y="434"/>
                  </a:cxn>
                  <a:cxn ang="0">
                    <a:pos x="505" y="301"/>
                  </a:cxn>
                  <a:cxn ang="0">
                    <a:pos x="583" y="259"/>
                  </a:cxn>
                  <a:cxn ang="0">
                    <a:pos x="608" y="215"/>
                  </a:cxn>
                  <a:cxn ang="0">
                    <a:pos x="666" y="189"/>
                  </a:cxn>
                  <a:cxn ang="0">
                    <a:pos x="844" y="31"/>
                  </a:cxn>
                  <a:cxn ang="0">
                    <a:pos x="1040" y="14"/>
                  </a:cxn>
                  <a:cxn ang="0">
                    <a:pos x="996" y="163"/>
                  </a:cxn>
                  <a:cxn ang="0">
                    <a:pos x="1007" y="233"/>
                  </a:cxn>
                  <a:cxn ang="0">
                    <a:pos x="871" y="317"/>
                  </a:cxn>
                  <a:cxn ang="0">
                    <a:pos x="924" y="390"/>
                  </a:cxn>
                  <a:cxn ang="0">
                    <a:pos x="1021" y="397"/>
                  </a:cxn>
                  <a:cxn ang="0">
                    <a:pos x="1129" y="471"/>
                  </a:cxn>
                  <a:cxn ang="0">
                    <a:pos x="1169" y="597"/>
                  </a:cxn>
                  <a:cxn ang="0">
                    <a:pos x="1090" y="674"/>
                  </a:cxn>
                  <a:cxn ang="0">
                    <a:pos x="1150" y="728"/>
                  </a:cxn>
                  <a:cxn ang="0">
                    <a:pos x="1178" y="756"/>
                  </a:cxn>
                  <a:cxn ang="0">
                    <a:pos x="1254" y="789"/>
                  </a:cxn>
                  <a:cxn ang="0">
                    <a:pos x="1288" y="831"/>
                  </a:cxn>
                  <a:cxn ang="0">
                    <a:pos x="1252" y="861"/>
                  </a:cxn>
                  <a:cxn ang="0">
                    <a:pos x="1208" y="964"/>
                  </a:cxn>
                </a:cxnLst>
                <a:rect l="0" t="0" r="r" b="b"/>
                <a:pathLst>
                  <a:path w="1288" h="1346">
                    <a:moveTo>
                      <a:pt x="1150" y="1031"/>
                    </a:moveTo>
                    <a:lnTo>
                      <a:pt x="1093" y="1057"/>
                    </a:lnTo>
                    <a:lnTo>
                      <a:pt x="1083" y="1034"/>
                    </a:lnTo>
                    <a:lnTo>
                      <a:pt x="1067" y="1034"/>
                    </a:lnTo>
                    <a:lnTo>
                      <a:pt x="1060" y="1059"/>
                    </a:lnTo>
                    <a:lnTo>
                      <a:pt x="1035" y="1059"/>
                    </a:lnTo>
                    <a:lnTo>
                      <a:pt x="1010" y="994"/>
                    </a:lnTo>
                    <a:lnTo>
                      <a:pt x="975" y="996"/>
                    </a:lnTo>
                    <a:lnTo>
                      <a:pt x="966" y="1059"/>
                    </a:lnTo>
                    <a:lnTo>
                      <a:pt x="931" y="1024"/>
                    </a:lnTo>
                    <a:lnTo>
                      <a:pt x="885" y="975"/>
                    </a:lnTo>
                    <a:lnTo>
                      <a:pt x="970" y="964"/>
                    </a:lnTo>
                    <a:lnTo>
                      <a:pt x="975" y="919"/>
                    </a:lnTo>
                    <a:lnTo>
                      <a:pt x="878" y="903"/>
                    </a:lnTo>
                    <a:lnTo>
                      <a:pt x="878" y="917"/>
                    </a:lnTo>
                    <a:lnTo>
                      <a:pt x="837" y="917"/>
                    </a:lnTo>
                    <a:lnTo>
                      <a:pt x="844" y="957"/>
                    </a:lnTo>
                    <a:lnTo>
                      <a:pt x="825" y="961"/>
                    </a:lnTo>
                    <a:lnTo>
                      <a:pt x="827" y="1013"/>
                    </a:lnTo>
                    <a:lnTo>
                      <a:pt x="871" y="1017"/>
                    </a:lnTo>
                    <a:lnTo>
                      <a:pt x="871" y="1066"/>
                    </a:lnTo>
                    <a:lnTo>
                      <a:pt x="850" y="1073"/>
                    </a:lnTo>
                    <a:lnTo>
                      <a:pt x="850" y="1097"/>
                    </a:lnTo>
                    <a:lnTo>
                      <a:pt x="825" y="1111"/>
                    </a:lnTo>
                    <a:lnTo>
                      <a:pt x="791" y="1066"/>
                    </a:lnTo>
                    <a:lnTo>
                      <a:pt x="756" y="1071"/>
                    </a:lnTo>
                    <a:lnTo>
                      <a:pt x="717" y="1134"/>
                    </a:lnTo>
                    <a:lnTo>
                      <a:pt x="632" y="1134"/>
                    </a:lnTo>
                    <a:lnTo>
                      <a:pt x="629" y="1197"/>
                    </a:lnTo>
                    <a:lnTo>
                      <a:pt x="549" y="1227"/>
                    </a:lnTo>
                    <a:lnTo>
                      <a:pt x="537" y="1295"/>
                    </a:lnTo>
                    <a:lnTo>
                      <a:pt x="433" y="1346"/>
                    </a:lnTo>
                    <a:lnTo>
                      <a:pt x="387" y="1304"/>
                    </a:lnTo>
                    <a:lnTo>
                      <a:pt x="369" y="1232"/>
                    </a:lnTo>
                    <a:lnTo>
                      <a:pt x="323" y="1232"/>
                    </a:lnTo>
                    <a:lnTo>
                      <a:pt x="318" y="1288"/>
                    </a:lnTo>
                    <a:lnTo>
                      <a:pt x="237" y="1295"/>
                    </a:lnTo>
                    <a:lnTo>
                      <a:pt x="212" y="1216"/>
                    </a:lnTo>
                    <a:lnTo>
                      <a:pt x="230" y="1195"/>
                    </a:lnTo>
                    <a:lnTo>
                      <a:pt x="235" y="1136"/>
                    </a:lnTo>
                    <a:lnTo>
                      <a:pt x="152" y="1071"/>
                    </a:lnTo>
                    <a:lnTo>
                      <a:pt x="157" y="975"/>
                    </a:lnTo>
                    <a:lnTo>
                      <a:pt x="124" y="980"/>
                    </a:lnTo>
                    <a:lnTo>
                      <a:pt x="122" y="940"/>
                    </a:lnTo>
                    <a:lnTo>
                      <a:pt x="69" y="854"/>
                    </a:lnTo>
                    <a:lnTo>
                      <a:pt x="39" y="898"/>
                    </a:lnTo>
                    <a:lnTo>
                      <a:pt x="7" y="887"/>
                    </a:lnTo>
                    <a:lnTo>
                      <a:pt x="14" y="824"/>
                    </a:lnTo>
                    <a:lnTo>
                      <a:pt x="0" y="782"/>
                    </a:lnTo>
                    <a:lnTo>
                      <a:pt x="21" y="765"/>
                    </a:lnTo>
                    <a:lnTo>
                      <a:pt x="87" y="765"/>
                    </a:lnTo>
                    <a:lnTo>
                      <a:pt x="64" y="723"/>
                    </a:lnTo>
                    <a:lnTo>
                      <a:pt x="175" y="607"/>
                    </a:lnTo>
                    <a:lnTo>
                      <a:pt x="210" y="558"/>
                    </a:lnTo>
                    <a:lnTo>
                      <a:pt x="228" y="625"/>
                    </a:lnTo>
                    <a:lnTo>
                      <a:pt x="270" y="639"/>
                    </a:lnTo>
                    <a:lnTo>
                      <a:pt x="295" y="614"/>
                    </a:lnTo>
                    <a:lnTo>
                      <a:pt x="336" y="625"/>
                    </a:lnTo>
                    <a:lnTo>
                      <a:pt x="364" y="602"/>
                    </a:lnTo>
                    <a:lnTo>
                      <a:pt x="385" y="602"/>
                    </a:lnTo>
                    <a:lnTo>
                      <a:pt x="394" y="583"/>
                    </a:lnTo>
                    <a:lnTo>
                      <a:pt x="410" y="572"/>
                    </a:lnTo>
                    <a:lnTo>
                      <a:pt x="431" y="548"/>
                    </a:lnTo>
                    <a:lnTo>
                      <a:pt x="431" y="548"/>
                    </a:lnTo>
                    <a:lnTo>
                      <a:pt x="456" y="525"/>
                    </a:lnTo>
                    <a:lnTo>
                      <a:pt x="463" y="434"/>
                    </a:lnTo>
                    <a:lnTo>
                      <a:pt x="486" y="362"/>
                    </a:lnTo>
                    <a:lnTo>
                      <a:pt x="514" y="338"/>
                    </a:lnTo>
                    <a:lnTo>
                      <a:pt x="505" y="301"/>
                    </a:lnTo>
                    <a:lnTo>
                      <a:pt x="523" y="273"/>
                    </a:lnTo>
                    <a:lnTo>
                      <a:pt x="569" y="296"/>
                    </a:lnTo>
                    <a:lnTo>
                      <a:pt x="583" y="259"/>
                    </a:lnTo>
                    <a:lnTo>
                      <a:pt x="567" y="250"/>
                    </a:lnTo>
                    <a:lnTo>
                      <a:pt x="578" y="208"/>
                    </a:lnTo>
                    <a:lnTo>
                      <a:pt x="608" y="215"/>
                    </a:lnTo>
                    <a:lnTo>
                      <a:pt x="604" y="245"/>
                    </a:lnTo>
                    <a:lnTo>
                      <a:pt x="641" y="259"/>
                    </a:lnTo>
                    <a:lnTo>
                      <a:pt x="666" y="189"/>
                    </a:lnTo>
                    <a:lnTo>
                      <a:pt x="618" y="173"/>
                    </a:lnTo>
                    <a:lnTo>
                      <a:pt x="788" y="54"/>
                    </a:lnTo>
                    <a:lnTo>
                      <a:pt x="844" y="31"/>
                    </a:lnTo>
                    <a:lnTo>
                      <a:pt x="887" y="28"/>
                    </a:lnTo>
                    <a:lnTo>
                      <a:pt x="906" y="0"/>
                    </a:lnTo>
                    <a:lnTo>
                      <a:pt x="1040" y="14"/>
                    </a:lnTo>
                    <a:lnTo>
                      <a:pt x="1042" y="52"/>
                    </a:lnTo>
                    <a:lnTo>
                      <a:pt x="1000" y="84"/>
                    </a:lnTo>
                    <a:lnTo>
                      <a:pt x="996" y="163"/>
                    </a:lnTo>
                    <a:lnTo>
                      <a:pt x="1016" y="168"/>
                    </a:lnTo>
                    <a:lnTo>
                      <a:pt x="1030" y="196"/>
                    </a:lnTo>
                    <a:lnTo>
                      <a:pt x="1007" y="233"/>
                    </a:lnTo>
                    <a:lnTo>
                      <a:pt x="878" y="233"/>
                    </a:lnTo>
                    <a:lnTo>
                      <a:pt x="878" y="271"/>
                    </a:lnTo>
                    <a:lnTo>
                      <a:pt x="871" y="317"/>
                    </a:lnTo>
                    <a:lnTo>
                      <a:pt x="913" y="355"/>
                    </a:lnTo>
                    <a:lnTo>
                      <a:pt x="906" y="380"/>
                    </a:lnTo>
                    <a:lnTo>
                      <a:pt x="924" y="390"/>
                    </a:lnTo>
                    <a:lnTo>
                      <a:pt x="943" y="359"/>
                    </a:lnTo>
                    <a:lnTo>
                      <a:pt x="1010" y="404"/>
                    </a:lnTo>
                    <a:lnTo>
                      <a:pt x="1021" y="397"/>
                    </a:lnTo>
                    <a:lnTo>
                      <a:pt x="1021" y="427"/>
                    </a:lnTo>
                    <a:lnTo>
                      <a:pt x="1060" y="467"/>
                    </a:lnTo>
                    <a:lnTo>
                      <a:pt x="1129" y="471"/>
                    </a:lnTo>
                    <a:lnTo>
                      <a:pt x="1134" y="513"/>
                    </a:lnTo>
                    <a:lnTo>
                      <a:pt x="1150" y="513"/>
                    </a:lnTo>
                    <a:lnTo>
                      <a:pt x="1169" y="597"/>
                    </a:lnTo>
                    <a:lnTo>
                      <a:pt x="1150" y="635"/>
                    </a:lnTo>
                    <a:lnTo>
                      <a:pt x="1102" y="639"/>
                    </a:lnTo>
                    <a:lnTo>
                      <a:pt x="1090" y="674"/>
                    </a:lnTo>
                    <a:lnTo>
                      <a:pt x="1088" y="728"/>
                    </a:lnTo>
                    <a:lnTo>
                      <a:pt x="1132" y="714"/>
                    </a:lnTo>
                    <a:lnTo>
                      <a:pt x="1150" y="728"/>
                    </a:lnTo>
                    <a:lnTo>
                      <a:pt x="1127" y="756"/>
                    </a:lnTo>
                    <a:lnTo>
                      <a:pt x="1139" y="786"/>
                    </a:lnTo>
                    <a:lnTo>
                      <a:pt x="1178" y="756"/>
                    </a:lnTo>
                    <a:lnTo>
                      <a:pt x="1189" y="765"/>
                    </a:lnTo>
                    <a:lnTo>
                      <a:pt x="1203" y="796"/>
                    </a:lnTo>
                    <a:lnTo>
                      <a:pt x="1254" y="789"/>
                    </a:lnTo>
                    <a:lnTo>
                      <a:pt x="1252" y="768"/>
                    </a:lnTo>
                    <a:lnTo>
                      <a:pt x="1277" y="770"/>
                    </a:lnTo>
                    <a:lnTo>
                      <a:pt x="1288" y="831"/>
                    </a:lnTo>
                    <a:lnTo>
                      <a:pt x="1219" y="828"/>
                    </a:lnTo>
                    <a:lnTo>
                      <a:pt x="1217" y="845"/>
                    </a:lnTo>
                    <a:lnTo>
                      <a:pt x="1252" y="861"/>
                    </a:lnTo>
                    <a:lnTo>
                      <a:pt x="1247" y="908"/>
                    </a:lnTo>
                    <a:lnTo>
                      <a:pt x="1199" y="938"/>
                    </a:lnTo>
                    <a:lnTo>
                      <a:pt x="1208" y="964"/>
                    </a:lnTo>
                    <a:lnTo>
                      <a:pt x="1189" y="1031"/>
                    </a:lnTo>
                    <a:lnTo>
                      <a:pt x="1150" y="1031"/>
                    </a:lnTo>
                  </a:path>
                </a:pathLst>
              </a:custGeom>
              <a:solidFill>
                <a:srgbClr val="00B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99" name="Freeform 39"/>
              <p:cNvSpPr>
                <a:spLocks/>
              </p:cNvSpPr>
              <p:nvPr/>
            </p:nvSpPr>
            <p:spPr bwMode="auto">
              <a:xfrm>
                <a:off x="3065574" y="7588627"/>
                <a:ext cx="1225506" cy="1406131"/>
              </a:xfrm>
              <a:custGeom>
                <a:avLst/>
                <a:gdLst/>
                <a:ahLst/>
                <a:cxnLst>
                  <a:cxn ang="0">
                    <a:pos x="1821" y="1430"/>
                  </a:cxn>
                  <a:cxn ang="0">
                    <a:pos x="1755" y="1670"/>
                  </a:cxn>
                  <a:cxn ang="0">
                    <a:pos x="1838" y="1712"/>
                  </a:cxn>
                  <a:cxn ang="0">
                    <a:pos x="1914" y="1789"/>
                  </a:cxn>
                  <a:cxn ang="0">
                    <a:pos x="1810" y="2039"/>
                  </a:cxn>
                  <a:cxn ang="0">
                    <a:pos x="1584" y="2181"/>
                  </a:cxn>
                  <a:cxn ang="0">
                    <a:pos x="1455" y="2163"/>
                  </a:cxn>
                  <a:cxn ang="0">
                    <a:pos x="1381" y="2069"/>
                  </a:cxn>
                  <a:cxn ang="0">
                    <a:pos x="1266" y="2009"/>
                  </a:cxn>
                  <a:cxn ang="0">
                    <a:pos x="1201" y="1878"/>
                  </a:cxn>
                  <a:cxn ang="0">
                    <a:pos x="1139" y="1768"/>
                  </a:cxn>
                  <a:cxn ang="0">
                    <a:pos x="1022" y="1815"/>
                  </a:cxn>
                  <a:cxn ang="0">
                    <a:pos x="872" y="1803"/>
                  </a:cxn>
                  <a:cxn ang="0">
                    <a:pos x="994" y="1969"/>
                  </a:cxn>
                  <a:cxn ang="0">
                    <a:pos x="1035" y="2130"/>
                  </a:cxn>
                  <a:cxn ang="0">
                    <a:pos x="810" y="2184"/>
                  </a:cxn>
                  <a:cxn ang="0">
                    <a:pos x="780" y="1806"/>
                  </a:cxn>
                  <a:cxn ang="0">
                    <a:pos x="821" y="1724"/>
                  </a:cxn>
                  <a:cxn ang="0">
                    <a:pos x="710" y="1633"/>
                  </a:cxn>
                  <a:cxn ang="0">
                    <a:pos x="653" y="1428"/>
                  </a:cxn>
                  <a:cxn ang="0">
                    <a:pos x="780" y="1369"/>
                  </a:cxn>
                  <a:cxn ang="0">
                    <a:pos x="766" y="1248"/>
                  </a:cxn>
                  <a:cxn ang="0">
                    <a:pos x="683" y="1197"/>
                  </a:cxn>
                  <a:cxn ang="0">
                    <a:pos x="692" y="926"/>
                  </a:cxn>
                  <a:cxn ang="0">
                    <a:pos x="618" y="938"/>
                  </a:cxn>
                  <a:cxn ang="0">
                    <a:pos x="620" y="877"/>
                  </a:cxn>
                  <a:cxn ang="0">
                    <a:pos x="498" y="726"/>
                  </a:cxn>
                  <a:cxn ang="0">
                    <a:pos x="353" y="740"/>
                  </a:cxn>
                  <a:cxn ang="0">
                    <a:pos x="351" y="625"/>
                  </a:cxn>
                  <a:cxn ang="0">
                    <a:pos x="325" y="604"/>
                  </a:cxn>
                  <a:cxn ang="0">
                    <a:pos x="305" y="625"/>
                  </a:cxn>
                  <a:cxn ang="0">
                    <a:pos x="212" y="670"/>
                  </a:cxn>
                  <a:cxn ang="0">
                    <a:pos x="215" y="791"/>
                  </a:cxn>
                  <a:cxn ang="0">
                    <a:pos x="88" y="802"/>
                  </a:cxn>
                  <a:cxn ang="0">
                    <a:pos x="7" y="618"/>
                  </a:cxn>
                  <a:cxn ang="0">
                    <a:pos x="83" y="569"/>
                  </a:cxn>
                  <a:cxn ang="0">
                    <a:pos x="166" y="450"/>
                  </a:cxn>
                  <a:cxn ang="0">
                    <a:pos x="305" y="373"/>
                  </a:cxn>
                  <a:cxn ang="0">
                    <a:pos x="342" y="387"/>
                  </a:cxn>
                  <a:cxn ang="0">
                    <a:pos x="443" y="490"/>
                  </a:cxn>
                  <a:cxn ang="0">
                    <a:pos x="577" y="406"/>
                  </a:cxn>
                  <a:cxn ang="0">
                    <a:pos x="650" y="224"/>
                  </a:cxn>
                  <a:cxn ang="0">
                    <a:pos x="828" y="175"/>
                  </a:cxn>
                  <a:cxn ang="0">
                    <a:pos x="932" y="61"/>
                  </a:cxn>
                  <a:cxn ang="0">
                    <a:pos x="1125" y="0"/>
                  </a:cxn>
                  <a:cxn ang="0">
                    <a:pos x="1155" y="273"/>
                  </a:cxn>
                  <a:cxn ang="0">
                    <a:pos x="1296" y="422"/>
                  </a:cxn>
                  <a:cxn ang="0">
                    <a:pos x="1174" y="502"/>
                  </a:cxn>
                  <a:cxn ang="0">
                    <a:pos x="1167" y="593"/>
                  </a:cxn>
                  <a:cxn ang="0">
                    <a:pos x="1192" y="754"/>
                  </a:cxn>
                  <a:cxn ang="0">
                    <a:pos x="1229" y="795"/>
                  </a:cxn>
                  <a:cxn ang="0">
                    <a:pos x="1347" y="744"/>
                  </a:cxn>
                  <a:cxn ang="0">
                    <a:pos x="1395" y="851"/>
                  </a:cxn>
                  <a:cxn ang="0">
                    <a:pos x="1388" y="933"/>
                  </a:cxn>
                  <a:cxn ang="0">
                    <a:pos x="1453" y="1033"/>
                  </a:cxn>
                  <a:cxn ang="0">
                    <a:pos x="1469" y="1106"/>
                  </a:cxn>
                  <a:cxn ang="0">
                    <a:pos x="1796" y="1171"/>
                  </a:cxn>
                  <a:cxn ang="0">
                    <a:pos x="1796" y="1306"/>
                  </a:cxn>
                </a:cxnLst>
                <a:rect l="0" t="0" r="r" b="b"/>
                <a:pathLst>
                  <a:path w="1914" h="2221">
                    <a:moveTo>
                      <a:pt x="1861" y="1346"/>
                    </a:moveTo>
                    <a:lnTo>
                      <a:pt x="1821" y="1386"/>
                    </a:lnTo>
                    <a:lnTo>
                      <a:pt x="1821" y="1430"/>
                    </a:lnTo>
                    <a:lnTo>
                      <a:pt x="1775" y="1586"/>
                    </a:lnTo>
                    <a:lnTo>
                      <a:pt x="1748" y="1607"/>
                    </a:lnTo>
                    <a:lnTo>
                      <a:pt x="1755" y="1670"/>
                    </a:lnTo>
                    <a:lnTo>
                      <a:pt x="1780" y="1680"/>
                    </a:lnTo>
                    <a:lnTo>
                      <a:pt x="1828" y="1666"/>
                    </a:lnTo>
                    <a:lnTo>
                      <a:pt x="1838" y="1712"/>
                    </a:lnTo>
                    <a:lnTo>
                      <a:pt x="1886" y="1738"/>
                    </a:lnTo>
                    <a:lnTo>
                      <a:pt x="1914" y="1768"/>
                    </a:lnTo>
                    <a:lnTo>
                      <a:pt x="1914" y="1789"/>
                    </a:lnTo>
                    <a:lnTo>
                      <a:pt x="1904" y="1955"/>
                    </a:lnTo>
                    <a:lnTo>
                      <a:pt x="1856" y="2055"/>
                    </a:lnTo>
                    <a:lnTo>
                      <a:pt x="1810" y="2039"/>
                    </a:lnTo>
                    <a:lnTo>
                      <a:pt x="1718" y="2081"/>
                    </a:lnTo>
                    <a:lnTo>
                      <a:pt x="1734" y="2125"/>
                    </a:lnTo>
                    <a:lnTo>
                      <a:pt x="1584" y="2181"/>
                    </a:lnTo>
                    <a:lnTo>
                      <a:pt x="1579" y="2221"/>
                    </a:lnTo>
                    <a:lnTo>
                      <a:pt x="1473" y="2212"/>
                    </a:lnTo>
                    <a:lnTo>
                      <a:pt x="1455" y="2163"/>
                    </a:lnTo>
                    <a:lnTo>
                      <a:pt x="1418" y="2100"/>
                    </a:lnTo>
                    <a:lnTo>
                      <a:pt x="1395" y="2062"/>
                    </a:lnTo>
                    <a:lnTo>
                      <a:pt x="1381" y="2069"/>
                    </a:lnTo>
                    <a:lnTo>
                      <a:pt x="1328" y="1950"/>
                    </a:lnTo>
                    <a:lnTo>
                      <a:pt x="1298" y="1981"/>
                    </a:lnTo>
                    <a:lnTo>
                      <a:pt x="1266" y="2009"/>
                    </a:lnTo>
                    <a:lnTo>
                      <a:pt x="1234" y="1964"/>
                    </a:lnTo>
                    <a:lnTo>
                      <a:pt x="1208" y="1920"/>
                    </a:lnTo>
                    <a:lnTo>
                      <a:pt x="1201" y="1878"/>
                    </a:lnTo>
                    <a:lnTo>
                      <a:pt x="1206" y="1806"/>
                    </a:lnTo>
                    <a:lnTo>
                      <a:pt x="1162" y="1801"/>
                    </a:lnTo>
                    <a:lnTo>
                      <a:pt x="1139" y="1768"/>
                    </a:lnTo>
                    <a:lnTo>
                      <a:pt x="1107" y="1771"/>
                    </a:lnTo>
                    <a:lnTo>
                      <a:pt x="1107" y="1815"/>
                    </a:lnTo>
                    <a:lnTo>
                      <a:pt x="1022" y="1815"/>
                    </a:lnTo>
                    <a:lnTo>
                      <a:pt x="1003" y="1792"/>
                    </a:lnTo>
                    <a:lnTo>
                      <a:pt x="932" y="1757"/>
                    </a:lnTo>
                    <a:lnTo>
                      <a:pt x="872" y="1803"/>
                    </a:lnTo>
                    <a:lnTo>
                      <a:pt x="992" y="1859"/>
                    </a:lnTo>
                    <a:lnTo>
                      <a:pt x="985" y="1913"/>
                    </a:lnTo>
                    <a:lnTo>
                      <a:pt x="994" y="1969"/>
                    </a:lnTo>
                    <a:lnTo>
                      <a:pt x="1022" y="2011"/>
                    </a:lnTo>
                    <a:lnTo>
                      <a:pt x="1029" y="2072"/>
                    </a:lnTo>
                    <a:lnTo>
                      <a:pt x="1035" y="2130"/>
                    </a:lnTo>
                    <a:lnTo>
                      <a:pt x="906" y="2149"/>
                    </a:lnTo>
                    <a:lnTo>
                      <a:pt x="913" y="2184"/>
                    </a:lnTo>
                    <a:lnTo>
                      <a:pt x="810" y="2184"/>
                    </a:lnTo>
                    <a:lnTo>
                      <a:pt x="858" y="2016"/>
                    </a:lnTo>
                    <a:lnTo>
                      <a:pt x="867" y="1983"/>
                    </a:lnTo>
                    <a:lnTo>
                      <a:pt x="780" y="1806"/>
                    </a:lnTo>
                    <a:lnTo>
                      <a:pt x="828" y="1808"/>
                    </a:lnTo>
                    <a:lnTo>
                      <a:pt x="803" y="1750"/>
                    </a:lnTo>
                    <a:lnTo>
                      <a:pt x="821" y="1724"/>
                    </a:lnTo>
                    <a:lnTo>
                      <a:pt x="798" y="1682"/>
                    </a:lnTo>
                    <a:lnTo>
                      <a:pt x="745" y="1703"/>
                    </a:lnTo>
                    <a:lnTo>
                      <a:pt x="710" y="1633"/>
                    </a:lnTo>
                    <a:lnTo>
                      <a:pt x="623" y="1591"/>
                    </a:lnTo>
                    <a:lnTo>
                      <a:pt x="614" y="1430"/>
                    </a:lnTo>
                    <a:lnTo>
                      <a:pt x="653" y="1428"/>
                    </a:lnTo>
                    <a:lnTo>
                      <a:pt x="655" y="1381"/>
                    </a:lnTo>
                    <a:lnTo>
                      <a:pt x="724" y="1355"/>
                    </a:lnTo>
                    <a:lnTo>
                      <a:pt x="780" y="1369"/>
                    </a:lnTo>
                    <a:lnTo>
                      <a:pt x="798" y="1320"/>
                    </a:lnTo>
                    <a:lnTo>
                      <a:pt x="773" y="1302"/>
                    </a:lnTo>
                    <a:lnTo>
                      <a:pt x="766" y="1248"/>
                    </a:lnTo>
                    <a:lnTo>
                      <a:pt x="731" y="1246"/>
                    </a:lnTo>
                    <a:lnTo>
                      <a:pt x="727" y="1220"/>
                    </a:lnTo>
                    <a:lnTo>
                      <a:pt x="683" y="1197"/>
                    </a:lnTo>
                    <a:lnTo>
                      <a:pt x="747" y="1022"/>
                    </a:lnTo>
                    <a:lnTo>
                      <a:pt x="752" y="991"/>
                    </a:lnTo>
                    <a:lnTo>
                      <a:pt x="692" y="926"/>
                    </a:lnTo>
                    <a:lnTo>
                      <a:pt x="646" y="870"/>
                    </a:lnTo>
                    <a:lnTo>
                      <a:pt x="627" y="882"/>
                    </a:lnTo>
                    <a:lnTo>
                      <a:pt x="618" y="938"/>
                    </a:lnTo>
                    <a:lnTo>
                      <a:pt x="588" y="949"/>
                    </a:lnTo>
                    <a:lnTo>
                      <a:pt x="570" y="898"/>
                    </a:lnTo>
                    <a:lnTo>
                      <a:pt x="620" y="877"/>
                    </a:lnTo>
                    <a:lnTo>
                      <a:pt x="627" y="775"/>
                    </a:lnTo>
                    <a:lnTo>
                      <a:pt x="491" y="751"/>
                    </a:lnTo>
                    <a:lnTo>
                      <a:pt x="498" y="726"/>
                    </a:lnTo>
                    <a:lnTo>
                      <a:pt x="487" y="709"/>
                    </a:lnTo>
                    <a:lnTo>
                      <a:pt x="408" y="688"/>
                    </a:lnTo>
                    <a:lnTo>
                      <a:pt x="353" y="740"/>
                    </a:lnTo>
                    <a:lnTo>
                      <a:pt x="316" y="693"/>
                    </a:lnTo>
                    <a:lnTo>
                      <a:pt x="372" y="656"/>
                    </a:lnTo>
                    <a:lnTo>
                      <a:pt x="351" y="625"/>
                    </a:lnTo>
                    <a:lnTo>
                      <a:pt x="413" y="604"/>
                    </a:lnTo>
                    <a:lnTo>
                      <a:pt x="418" y="558"/>
                    </a:lnTo>
                    <a:lnTo>
                      <a:pt x="325" y="604"/>
                    </a:lnTo>
                    <a:lnTo>
                      <a:pt x="328" y="642"/>
                    </a:lnTo>
                    <a:lnTo>
                      <a:pt x="305" y="649"/>
                    </a:lnTo>
                    <a:lnTo>
                      <a:pt x="305" y="625"/>
                    </a:lnTo>
                    <a:lnTo>
                      <a:pt x="289" y="651"/>
                    </a:lnTo>
                    <a:lnTo>
                      <a:pt x="277" y="686"/>
                    </a:lnTo>
                    <a:lnTo>
                      <a:pt x="212" y="670"/>
                    </a:lnTo>
                    <a:lnTo>
                      <a:pt x="208" y="700"/>
                    </a:lnTo>
                    <a:lnTo>
                      <a:pt x="224" y="716"/>
                    </a:lnTo>
                    <a:lnTo>
                      <a:pt x="215" y="791"/>
                    </a:lnTo>
                    <a:lnTo>
                      <a:pt x="173" y="786"/>
                    </a:lnTo>
                    <a:lnTo>
                      <a:pt x="141" y="786"/>
                    </a:lnTo>
                    <a:lnTo>
                      <a:pt x="88" y="802"/>
                    </a:lnTo>
                    <a:lnTo>
                      <a:pt x="0" y="735"/>
                    </a:lnTo>
                    <a:lnTo>
                      <a:pt x="0" y="670"/>
                    </a:lnTo>
                    <a:lnTo>
                      <a:pt x="7" y="618"/>
                    </a:lnTo>
                    <a:lnTo>
                      <a:pt x="30" y="534"/>
                    </a:lnTo>
                    <a:lnTo>
                      <a:pt x="60" y="569"/>
                    </a:lnTo>
                    <a:lnTo>
                      <a:pt x="83" y="569"/>
                    </a:lnTo>
                    <a:lnTo>
                      <a:pt x="118" y="511"/>
                    </a:lnTo>
                    <a:lnTo>
                      <a:pt x="187" y="490"/>
                    </a:lnTo>
                    <a:lnTo>
                      <a:pt x="166" y="450"/>
                    </a:lnTo>
                    <a:lnTo>
                      <a:pt x="192" y="406"/>
                    </a:lnTo>
                    <a:lnTo>
                      <a:pt x="222" y="390"/>
                    </a:lnTo>
                    <a:lnTo>
                      <a:pt x="305" y="373"/>
                    </a:lnTo>
                    <a:lnTo>
                      <a:pt x="305" y="373"/>
                    </a:lnTo>
                    <a:lnTo>
                      <a:pt x="328" y="411"/>
                    </a:lnTo>
                    <a:lnTo>
                      <a:pt x="342" y="387"/>
                    </a:lnTo>
                    <a:lnTo>
                      <a:pt x="374" y="397"/>
                    </a:lnTo>
                    <a:lnTo>
                      <a:pt x="401" y="471"/>
                    </a:lnTo>
                    <a:lnTo>
                      <a:pt x="443" y="490"/>
                    </a:lnTo>
                    <a:lnTo>
                      <a:pt x="521" y="483"/>
                    </a:lnTo>
                    <a:lnTo>
                      <a:pt x="551" y="408"/>
                    </a:lnTo>
                    <a:lnTo>
                      <a:pt x="577" y="406"/>
                    </a:lnTo>
                    <a:lnTo>
                      <a:pt x="588" y="350"/>
                    </a:lnTo>
                    <a:lnTo>
                      <a:pt x="641" y="320"/>
                    </a:lnTo>
                    <a:lnTo>
                      <a:pt x="650" y="224"/>
                    </a:lnTo>
                    <a:lnTo>
                      <a:pt x="747" y="229"/>
                    </a:lnTo>
                    <a:lnTo>
                      <a:pt x="756" y="166"/>
                    </a:lnTo>
                    <a:lnTo>
                      <a:pt x="828" y="175"/>
                    </a:lnTo>
                    <a:lnTo>
                      <a:pt x="844" y="124"/>
                    </a:lnTo>
                    <a:lnTo>
                      <a:pt x="922" y="121"/>
                    </a:lnTo>
                    <a:lnTo>
                      <a:pt x="932" y="61"/>
                    </a:lnTo>
                    <a:lnTo>
                      <a:pt x="1010" y="63"/>
                    </a:lnTo>
                    <a:lnTo>
                      <a:pt x="1019" y="12"/>
                    </a:lnTo>
                    <a:lnTo>
                      <a:pt x="1125" y="0"/>
                    </a:lnTo>
                    <a:lnTo>
                      <a:pt x="1160" y="40"/>
                    </a:lnTo>
                    <a:lnTo>
                      <a:pt x="1178" y="147"/>
                    </a:lnTo>
                    <a:lnTo>
                      <a:pt x="1155" y="273"/>
                    </a:lnTo>
                    <a:lnTo>
                      <a:pt x="1301" y="271"/>
                    </a:lnTo>
                    <a:lnTo>
                      <a:pt x="1319" y="392"/>
                    </a:lnTo>
                    <a:lnTo>
                      <a:pt x="1296" y="422"/>
                    </a:lnTo>
                    <a:lnTo>
                      <a:pt x="1291" y="448"/>
                    </a:lnTo>
                    <a:lnTo>
                      <a:pt x="1204" y="504"/>
                    </a:lnTo>
                    <a:lnTo>
                      <a:pt x="1174" y="502"/>
                    </a:lnTo>
                    <a:lnTo>
                      <a:pt x="1135" y="534"/>
                    </a:lnTo>
                    <a:lnTo>
                      <a:pt x="1139" y="604"/>
                    </a:lnTo>
                    <a:lnTo>
                      <a:pt x="1167" y="593"/>
                    </a:lnTo>
                    <a:lnTo>
                      <a:pt x="1181" y="665"/>
                    </a:lnTo>
                    <a:lnTo>
                      <a:pt x="1218" y="702"/>
                    </a:lnTo>
                    <a:lnTo>
                      <a:pt x="1192" y="754"/>
                    </a:lnTo>
                    <a:lnTo>
                      <a:pt x="1190" y="781"/>
                    </a:lnTo>
                    <a:lnTo>
                      <a:pt x="1204" y="798"/>
                    </a:lnTo>
                    <a:lnTo>
                      <a:pt x="1229" y="795"/>
                    </a:lnTo>
                    <a:lnTo>
                      <a:pt x="1284" y="758"/>
                    </a:lnTo>
                    <a:lnTo>
                      <a:pt x="1305" y="777"/>
                    </a:lnTo>
                    <a:lnTo>
                      <a:pt x="1347" y="744"/>
                    </a:lnTo>
                    <a:lnTo>
                      <a:pt x="1365" y="763"/>
                    </a:lnTo>
                    <a:lnTo>
                      <a:pt x="1351" y="800"/>
                    </a:lnTo>
                    <a:lnTo>
                      <a:pt x="1395" y="851"/>
                    </a:lnTo>
                    <a:lnTo>
                      <a:pt x="1434" y="849"/>
                    </a:lnTo>
                    <a:lnTo>
                      <a:pt x="1425" y="900"/>
                    </a:lnTo>
                    <a:lnTo>
                      <a:pt x="1388" y="933"/>
                    </a:lnTo>
                    <a:lnTo>
                      <a:pt x="1402" y="987"/>
                    </a:lnTo>
                    <a:lnTo>
                      <a:pt x="1413" y="1017"/>
                    </a:lnTo>
                    <a:lnTo>
                      <a:pt x="1453" y="1033"/>
                    </a:lnTo>
                    <a:lnTo>
                      <a:pt x="1455" y="1052"/>
                    </a:lnTo>
                    <a:lnTo>
                      <a:pt x="1420" y="1080"/>
                    </a:lnTo>
                    <a:lnTo>
                      <a:pt x="1469" y="1106"/>
                    </a:lnTo>
                    <a:lnTo>
                      <a:pt x="1729" y="1162"/>
                    </a:lnTo>
                    <a:lnTo>
                      <a:pt x="1771" y="1197"/>
                    </a:lnTo>
                    <a:lnTo>
                      <a:pt x="1796" y="1171"/>
                    </a:lnTo>
                    <a:lnTo>
                      <a:pt x="1838" y="1206"/>
                    </a:lnTo>
                    <a:lnTo>
                      <a:pt x="1838" y="1206"/>
                    </a:lnTo>
                    <a:lnTo>
                      <a:pt x="1796" y="1306"/>
                    </a:lnTo>
                    <a:lnTo>
                      <a:pt x="1812" y="1332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00" name="Freeform 41"/>
              <p:cNvSpPr>
                <a:spLocks/>
              </p:cNvSpPr>
              <p:nvPr/>
            </p:nvSpPr>
            <p:spPr bwMode="auto">
              <a:xfrm>
                <a:off x="3021394" y="4509193"/>
                <a:ext cx="981558" cy="1125032"/>
              </a:xfrm>
              <a:custGeom>
                <a:avLst/>
                <a:gdLst/>
                <a:ahLst/>
                <a:cxnLst>
                  <a:cxn ang="0">
                    <a:pos x="263" y="718"/>
                  </a:cxn>
                  <a:cxn ang="0">
                    <a:pos x="122" y="744"/>
                  </a:cxn>
                  <a:cxn ang="0">
                    <a:pos x="111" y="833"/>
                  </a:cxn>
                  <a:cxn ang="0">
                    <a:pos x="56" y="912"/>
                  </a:cxn>
                  <a:cxn ang="0">
                    <a:pos x="19" y="959"/>
                  </a:cxn>
                  <a:cxn ang="0">
                    <a:pos x="139" y="1064"/>
                  </a:cxn>
                  <a:cxn ang="0">
                    <a:pos x="129" y="1103"/>
                  </a:cxn>
                  <a:cxn ang="0">
                    <a:pos x="51" y="1155"/>
                  </a:cxn>
                  <a:cxn ang="0">
                    <a:pos x="127" y="1241"/>
                  </a:cxn>
                  <a:cxn ang="0">
                    <a:pos x="97" y="1332"/>
                  </a:cxn>
                  <a:cxn ang="0">
                    <a:pos x="65" y="1348"/>
                  </a:cxn>
                  <a:cxn ang="0">
                    <a:pos x="0" y="1430"/>
                  </a:cxn>
                  <a:cxn ang="0">
                    <a:pos x="14" y="1500"/>
                  </a:cxn>
                  <a:cxn ang="0">
                    <a:pos x="76" y="1675"/>
                  </a:cxn>
                  <a:cxn ang="0">
                    <a:pos x="139" y="1775"/>
                  </a:cxn>
                  <a:cxn ang="0">
                    <a:pos x="175" y="1672"/>
                  </a:cxn>
                  <a:cxn ang="0">
                    <a:pos x="288" y="1540"/>
                  </a:cxn>
                  <a:cxn ang="0">
                    <a:pos x="404" y="1549"/>
                  </a:cxn>
                  <a:cxn ang="0">
                    <a:pos x="411" y="1640"/>
                  </a:cxn>
                  <a:cxn ang="0">
                    <a:pos x="512" y="1577"/>
                  </a:cxn>
                  <a:cxn ang="0">
                    <a:pos x="551" y="1472"/>
                  </a:cxn>
                  <a:cxn ang="0">
                    <a:pos x="581" y="1649"/>
                  </a:cxn>
                  <a:cxn ang="0">
                    <a:pos x="623" y="1619"/>
                  </a:cxn>
                  <a:cxn ang="0">
                    <a:pos x="706" y="1533"/>
                  </a:cxn>
                  <a:cxn ang="0">
                    <a:pos x="593" y="1484"/>
                  </a:cxn>
                  <a:cxn ang="0">
                    <a:pos x="627" y="1421"/>
                  </a:cxn>
                  <a:cxn ang="0">
                    <a:pos x="766" y="1395"/>
                  </a:cxn>
                  <a:cxn ang="0">
                    <a:pos x="1084" y="1313"/>
                  </a:cxn>
                  <a:cxn ang="0">
                    <a:pos x="1240" y="1295"/>
                  </a:cxn>
                  <a:cxn ang="0">
                    <a:pos x="1333" y="1306"/>
                  </a:cxn>
                  <a:cxn ang="0">
                    <a:pos x="1376" y="1278"/>
                  </a:cxn>
                  <a:cxn ang="0">
                    <a:pos x="1418" y="1309"/>
                  </a:cxn>
                  <a:cxn ang="0">
                    <a:pos x="1464" y="1297"/>
                  </a:cxn>
                  <a:cxn ang="0">
                    <a:pos x="1503" y="1285"/>
                  </a:cxn>
                  <a:cxn ang="0">
                    <a:pos x="1469" y="949"/>
                  </a:cxn>
                  <a:cxn ang="0">
                    <a:pos x="1533" y="823"/>
                  </a:cxn>
                  <a:cxn ang="0">
                    <a:pos x="1519" y="294"/>
                  </a:cxn>
                  <a:cxn ang="0">
                    <a:pos x="1275" y="333"/>
                  </a:cxn>
                  <a:cxn ang="0">
                    <a:pos x="1162" y="312"/>
                  </a:cxn>
                  <a:cxn ang="0">
                    <a:pos x="1001" y="296"/>
                  </a:cxn>
                  <a:cxn ang="0">
                    <a:pos x="980" y="217"/>
                  </a:cxn>
                  <a:cxn ang="0">
                    <a:pos x="920" y="270"/>
                  </a:cxn>
                  <a:cxn ang="0">
                    <a:pos x="699" y="247"/>
                  </a:cxn>
                  <a:cxn ang="0">
                    <a:pos x="708" y="170"/>
                  </a:cxn>
                  <a:cxn ang="0">
                    <a:pos x="676" y="88"/>
                  </a:cxn>
                  <a:cxn ang="0">
                    <a:pos x="517" y="21"/>
                  </a:cxn>
                  <a:cxn ang="0">
                    <a:pos x="533" y="151"/>
                  </a:cxn>
                  <a:cxn ang="0">
                    <a:pos x="477" y="191"/>
                  </a:cxn>
                  <a:cxn ang="0">
                    <a:pos x="438" y="303"/>
                  </a:cxn>
                  <a:cxn ang="0">
                    <a:pos x="427" y="350"/>
                  </a:cxn>
                  <a:cxn ang="0">
                    <a:pos x="374" y="459"/>
                  </a:cxn>
                  <a:cxn ang="0">
                    <a:pos x="337" y="581"/>
                  </a:cxn>
                </a:cxnLst>
                <a:rect l="0" t="0" r="r" b="b"/>
                <a:pathLst>
                  <a:path w="1533" h="1777">
                    <a:moveTo>
                      <a:pt x="284" y="639"/>
                    </a:moveTo>
                    <a:lnTo>
                      <a:pt x="272" y="683"/>
                    </a:lnTo>
                    <a:lnTo>
                      <a:pt x="263" y="718"/>
                    </a:lnTo>
                    <a:lnTo>
                      <a:pt x="205" y="716"/>
                    </a:lnTo>
                    <a:lnTo>
                      <a:pt x="164" y="721"/>
                    </a:lnTo>
                    <a:lnTo>
                      <a:pt x="122" y="744"/>
                    </a:lnTo>
                    <a:lnTo>
                      <a:pt x="83" y="795"/>
                    </a:lnTo>
                    <a:lnTo>
                      <a:pt x="86" y="812"/>
                    </a:lnTo>
                    <a:lnTo>
                      <a:pt x="111" y="833"/>
                    </a:lnTo>
                    <a:lnTo>
                      <a:pt x="116" y="861"/>
                    </a:lnTo>
                    <a:lnTo>
                      <a:pt x="58" y="886"/>
                    </a:lnTo>
                    <a:lnTo>
                      <a:pt x="56" y="912"/>
                    </a:lnTo>
                    <a:lnTo>
                      <a:pt x="92" y="931"/>
                    </a:lnTo>
                    <a:lnTo>
                      <a:pt x="56" y="949"/>
                    </a:lnTo>
                    <a:lnTo>
                      <a:pt x="19" y="959"/>
                    </a:lnTo>
                    <a:lnTo>
                      <a:pt x="21" y="987"/>
                    </a:lnTo>
                    <a:lnTo>
                      <a:pt x="125" y="1031"/>
                    </a:lnTo>
                    <a:lnTo>
                      <a:pt x="139" y="1064"/>
                    </a:lnTo>
                    <a:lnTo>
                      <a:pt x="164" y="1078"/>
                    </a:lnTo>
                    <a:lnTo>
                      <a:pt x="164" y="1106"/>
                    </a:lnTo>
                    <a:lnTo>
                      <a:pt x="129" y="1103"/>
                    </a:lnTo>
                    <a:lnTo>
                      <a:pt x="92" y="1171"/>
                    </a:lnTo>
                    <a:lnTo>
                      <a:pt x="51" y="1155"/>
                    </a:lnTo>
                    <a:lnTo>
                      <a:pt x="51" y="1155"/>
                    </a:lnTo>
                    <a:lnTo>
                      <a:pt x="51" y="1180"/>
                    </a:lnTo>
                    <a:lnTo>
                      <a:pt x="162" y="1227"/>
                    </a:lnTo>
                    <a:lnTo>
                      <a:pt x="127" y="1241"/>
                    </a:lnTo>
                    <a:lnTo>
                      <a:pt x="134" y="1295"/>
                    </a:lnTo>
                    <a:lnTo>
                      <a:pt x="127" y="1330"/>
                    </a:lnTo>
                    <a:lnTo>
                      <a:pt x="97" y="1332"/>
                    </a:lnTo>
                    <a:lnTo>
                      <a:pt x="72" y="1299"/>
                    </a:lnTo>
                    <a:lnTo>
                      <a:pt x="51" y="1313"/>
                    </a:lnTo>
                    <a:lnTo>
                      <a:pt x="65" y="1348"/>
                    </a:lnTo>
                    <a:lnTo>
                      <a:pt x="49" y="1355"/>
                    </a:lnTo>
                    <a:lnTo>
                      <a:pt x="23" y="1348"/>
                    </a:lnTo>
                    <a:lnTo>
                      <a:pt x="0" y="1430"/>
                    </a:lnTo>
                    <a:lnTo>
                      <a:pt x="14" y="1451"/>
                    </a:lnTo>
                    <a:lnTo>
                      <a:pt x="28" y="1479"/>
                    </a:lnTo>
                    <a:lnTo>
                      <a:pt x="14" y="1500"/>
                    </a:lnTo>
                    <a:lnTo>
                      <a:pt x="49" y="1558"/>
                    </a:lnTo>
                    <a:lnTo>
                      <a:pt x="81" y="1588"/>
                    </a:lnTo>
                    <a:lnTo>
                      <a:pt x="76" y="1675"/>
                    </a:lnTo>
                    <a:lnTo>
                      <a:pt x="106" y="1719"/>
                    </a:lnTo>
                    <a:lnTo>
                      <a:pt x="132" y="1752"/>
                    </a:lnTo>
                    <a:lnTo>
                      <a:pt x="139" y="1775"/>
                    </a:lnTo>
                    <a:lnTo>
                      <a:pt x="178" y="1777"/>
                    </a:lnTo>
                    <a:lnTo>
                      <a:pt x="171" y="1721"/>
                    </a:lnTo>
                    <a:lnTo>
                      <a:pt x="175" y="1672"/>
                    </a:lnTo>
                    <a:lnTo>
                      <a:pt x="226" y="1644"/>
                    </a:lnTo>
                    <a:lnTo>
                      <a:pt x="272" y="1584"/>
                    </a:lnTo>
                    <a:lnTo>
                      <a:pt x="288" y="1540"/>
                    </a:lnTo>
                    <a:lnTo>
                      <a:pt x="323" y="1528"/>
                    </a:lnTo>
                    <a:lnTo>
                      <a:pt x="369" y="1540"/>
                    </a:lnTo>
                    <a:lnTo>
                      <a:pt x="404" y="1549"/>
                    </a:lnTo>
                    <a:lnTo>
                      <a:pt x="404" y="1572"/>
                    </a:lnTo>
                    <a:lnTo>
                      <a:pt x="397" y="1640"/>
                    </a:lnTo>
                    <a:lnTo>
                      <a:pt x="411" y="1640"/>
                    </a:lnTo>
                    <a:lnTo>
                      <a:pt x="450" y="1633"/>
                    </a:lnTo>
                    <a:lnTo>
                      <a:pt x="482" y="1621"/>
                    </a:lnTo>
                    <a:lnTo>
                      <a:pt x="512" y="1577"/>
                    </a:lnTo>
                    <a:lnTo>
                      <a:pt x="521" y="1467"/>
                    </a:lnTo>
                    <a:lnTo>
                      <a:pt x="540" y="1463"/>
                    </a:lnTo>
                    <a:lnTo>
                      <a:pt x="551" y="1472"/>
                    </a:lnTo>
                    <a:lnTo>
                      <a:pt x="558" y="1560"/>
                    </a:lnTo>
                    <a:lnTo>
                      <a:pt x="579" y="1598"/>
                    </a:lnTo>
                    <a:lnTo>
                      <a:pt x="581" y="1649"/>
                    </a:lnTo>
                    <a:lnTo>
                      <a:pt x="609" y="1649"/>
                    </a:lnTo>
                    <a:lnTo>
                      <a:pt x="611" y="1619"/>
                    </a:lnTo>
                    <a:lnTo>
                      <a:pt x="623" y="1619"/>
                    </a:lnTo>
                    <a:lnTo>
                      <a:pt x="639" y="1572"/>
                    </a:lnTo>
                    <a:lnTo>
                      <a:pt x="680" y="1556"/>
                    </a:lnTo>
                    <a:lnTo>
                      <a:pt x="706" y="1533"/>
                    </a:lnTo>
                    <a:lnTo>
                      <a:pt x="689" y="1512"/>
                    </a:lnTo>
                    <a:lnTo>
                      <a:pt x="625" y="1493"/>
                    </a:lnTo>
                    <a:lnTo>
                      <a:pt x="593" y="1484"/>
                    </a:lnTo>
                    <a:lnTo>
                      <a:pt x="590" y="1460"/>
                    </a:lnTo>
                    <a:lnTo>
                      <a:pt x="613" y="1402"/>
                    </a:lnTo>
                    <a:lnTo>
                      <a:pt x="627" y="1421"/>
                    </a:lnTo>
                    <a:lnTo>
                      <a:pt x="657" y="1395"/>
                    </a:lnTo>
                    <a:lnTo>
                      <a:pt x="740" y="1435"/>
                    </a:lnTo>
                    <a:lnTo>
                      <a:pt x="766" y="1395"/>
                    </a:lnTo>
                    <a:lnTo>
                      <a:pt x="962" y="1332"/>
                    </a:lnTo>
                    <a:lnTo>
                      <a:pt x="1017" y="1348"/>
                    </a:lnTo>
                    <a:lnTo>
                      <a:pt x="1084" y="1313"/>
                    </a:lnTo>
                    <a:lnTo>
                      <a:pt x="1127" y="1271"/>
                    </a:lnTo>
                    <a:lnTo>
                      <a:pt x="1213" y="1269"/>
                    </a:lnTo>
                    <a:lnTo>
                      <a:pt x="1240" y="1295"/>
                    </a:lnTo>
                    <a:lnTo>
                      <a:pt x="1300" y="1290"/>
                    </a:lnTo>
                    <a:lnTo>
                      <a:pt x="1303" y="1309"/>
                    </a:lnTo>
                    <a:lnTo>
                      <a:pt x="1333" y="1306"/>
                    </a:lnTo>
                    <a:lnTo>
                      <a:pt x="1337" y="1295"/>
                    </a:lnTo>
                    <a:lnTo>
                      <a:pt x="1360" y="1297"/>
                    </a:lnTo>
                    <a:lnTo>
                      <a:pt x="1376" y="1278"/>
                    </a:lnTo>
                    <a:lnTo>
                      <a:pt x="1399" y="1274"/>
                    </a:lnTo>
                    <a:lnTo>
                      <a:pt x="1418" y="1288"/>
                    </a:lnTo>
                    <a:lnTo>
                      <a:pt x="1418" y="1309"/>
                    </a:lnTo>
                    <a:lnTo>
                      <a:pt x="1436" y="1318"/>
                    </a:lnTo>
                    <a:lnTo>
                      <a:pt x="1455" y="1313"/>
                    </a:lnTo>
                    <a:lnTo>
                      <a:pt x="1464" y="1297"/>
                    </a:lnTo>
                    <a:lnTo>
                      <a:pt x="1466" y="1253"/>
                    </a:lnTo>
                    <a:lnTo>
                      <a:pt x="1492" y="1250"/>
                    </a:lnTo>
                    <a:lnTo>
                      <a:pt x="1503" y="1285"/>
                    </a:lnTo>
                    <a:lnTo>
                      <a:pt x="1519" y="1292"/>
                    </a:lnTo>
                    <a:lnTo>
                      <a:pt x="1469" y="949"/>
                    </a:lnTo>
                    <a:lnTo>
                      <a:pt x="1469" y="949"/>
                    </a:lnTo>
                    <a:lnTo>
                      <a:pt x="1494" y="926"/>
                    </a:lnTo>
                    <a:lnTo>
                      <a:pt x="1522" y="889"/>
                    </a:lnTo>
                    <a:lnTo>
                      <a:pt x="1533" y="823"/>
                    </a:lnTo>
                    <a:lnTo>
                      <a:pt x="1508" y="735"/>
                    </a:lnTo>
                    <a:lnTo>
                      <a:pt x="1404" y="557"/>
                    </a:lnTo>
                    <a:lnTo>
                      <a:pt x="1519" y="294"/>
                    </a:lnTo>
                    <a:lnTo>
                      <a:pt x="1423" y="301"/>
                    </a:lnTo>
                    <a:lnTo>
                      <a:pt x="1351" y="301"/>
                    </a:lnTo>
                    <a:lnTo>
                      <a:pt x="1275" y="333"/>
                    </a:lnTo>
                    <a:lnTo>
                      <a:pt x="1234" y="310"/>
                    </a:lnTo>
                    <a:lnTo>
                      <a:pt x="1190" y="350"/>
                    </a:lnTo>
                    <a:lnTo>
                      <a:pt x="1162" y="312"/>
                    </a:lnTo>
                    <a:lnTo>
                      <a:pt x="1017" y="268"/>
                    </a:lnTo>
                    <a:lnTo>
                      <a:pt x="1015" y="291"/>
                    </a:lnTo>
                    <a:lnTo>
                      <a:pt x="1001" y="296"/>
                    </a:lnTo>
                    <a:lnTo>
                      <a:pt x="989" y="289"/>
                    </a:lnTo>
                    <a:lnTo>
                      <a:pt x="987" y="254"/>
                    </a:lnTo>
                    <a:lnTo>
                      <a:pt x="980" y="217"/>
                    </a:lnTo>
                    <a:lnTo>
                      <a:pt x="962" y="207"/>
                    </a:lnTo>
                    <a:lnTo>
                      <a:pt x="938" y="226"/>
                    </a:lnTo>
                    <a:lnTo>
                      <a:pt x="920" y="270"/>
                    </a:lnTo>
                    <a:lnTo>
                      <a:pt x="779" y="273"/>
                    </a:lnTo>
                    <a:lnTo>
                      <a:pt x="740" y="245"/>
                    </a:lnTo>
                    <a:lnTo>
                      <a:pt x="699" y="247"/>
                    </a:lnTo>
                    <a:lnTo>
                      <a:pt x="692" y="217"/>
                    </a:lnTo>
                    <a:lnTo>
                      <a:pt x="696" y="191"/>
                    </a:lnTo>
                    <a:lnTo>
                      <a:pt x="708" y="170"/>
                    </a:lnTo>
                    <a:lnTo>
                      <a:pt x="694" y="142"/>
                    </a:lnTo>
                    <a:lnTo>
                      <a:pt x="676" y="112"/>
                    </a:lnTo>
                    <a:lnTo>
                      <a:pt x="676" y="88"/>
                    </a:lnTo>
                    <a:lnTo>
                      <a:pt x="600" y="51"/>
                    </a:lnTo>
                    <a:lnTo>
                      <a:pt x="586" y="0"/>
                    </a:lnTo>
                    <a:lnTo>
                      <a:pt x="517" y="21"/>
                    </a:lnTo>
                    <a:lnTo>
                      <a:pt x="510" y="58"/>
                    </a:lnTo>
                    <a:lnTo>
                      <a:pt x="533" y="95"/>
                    </a:lnTo>
                    <a:lnTo>
                      <a:pt x="533" y="151"/>
                    </a:lnTo>
                    <a:lnTo>
                      <a:pt x="503" y="137"/>
                    </a:lnTo>
                    <a:lnTo>
                      <a:pt x="482" y="142"/>
                    </a:lnTo>
                    <a:lnTo>
                      <a:pt x="477" y="191"/>
                    </a:lnTo>
                    <a:lnTo>
                      <a:pt x="461" y="224"/>
                    </a:lnTo>
                    <a:lnTo>
                      <a:pt x="441" y="235"/>
                    </a:lnTo>
                    <a:lnTo>
                      <a:pt x="438" y="303"/>
                    </a:lnTo>
                    <a:lnTo>
                      <a:pt x="464" y="305"/>
                    </a:lnTo>
                    <a:lnTo>
                      <a:pt x="461" y="338"/>
                    </a:lnTo>
                    <a:lnTo>
                      <a:pt x="427" y="350"/>
                    </a:lnTo>
                    <a:lnTo>
                      <a:pt x="401" y="382"/>
                    </a:lnTo>
                    <a:lnTo>
                      <a:pt x="408" y="413"/>
                    </a:lnTo>
                    <a:lnTo>
                      <a:pt x="374" y="459"/>
                    </a:lnTo>
                    <a:lnTo>
                      <a:pt x="348" y="499"/>
                    </a:lnTo>
                    <a:lnTo>
                      <a:pt x="348" y="499"/>
                    </a:lnTo>
                    <a:lnTo>
                      <a:pt x="337" y="581"/>
                    </a:lnTo>
                    <a:lnTo>
                      <a:pt x="300" y="599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01" name="Freeform 46"/>
              <p:cNvSpPr>
                <a:spLocks/>
              </p:cNvSpPr>
              <p:nvPr/>
            </p:nvSpPr>
            <p:spPr bwMode="auto">
              <a:xfrm>
                <a:off x="3341537" y="3772256"/>
                <a:ext cx="961069" cy="958524"/>
              </a:xfrm>
              <a:custGeom>
                <a:avLst/>
                <a:gdLst/>
                <a:ahLst/>
                <a:cxnLst>
                  <a:cxn ang="0">
                    <a:pos x="19" y="1136"/>
                  </a:cxn>
                  <a:cxn ang="0">
                    <a:pos x="0" y="1068"/>
                  </a:cxn>
                  <a:cxn ang="0">
                    <a:pos x="42" y="1005"/>
                  </a:cxn>
                  <a:cxn ang="0">
                    <a:pos x="12" y="942"/>
                  </a:cxn>
                  <a:cxn ang="0">
                    <a:pos x="44" y="879"/>
                  </a:cxn>
                  <a:cxn ang="0">
                    <a:pos x="93" y="774"/>
                  </a:cxn>
                  <a:cxn ang="0">
                    <a:pos x="155" y="699"/>
                  </a:cxn>
                  <a:cxn ang="0">
                    <a:pos x="162" y="630"/>
                  </a:cxn>
                  <a:cxn ang="0">
                    <a:pos x="185" y="674"/>
                  </a:cxn>
                  <a:cxn ang="0">
                    <a:pos x="203" y="588"/>
                  </a:cxn>
                  <a:cxn ang="0">
                    <a:pos x="247" y="513"/>
                  </a:cxn>
                  <a:cxn ang="0">
                    <a:pos x="282" y="443"/>
                  </a:cxn>
                  <a:cxn ang="0">
                    <a:pos x="254" y="319"/>
                  </a:cxn>
                  <a:cxn ang="0">
                    <a:pos x="284" y="336"/>
                  </a:cxn>
                  <a:cxn ang="0">
                    <a:pos x="397" y="326"/>
                  </a:cxn>
                  <a:cxn ang="0">
                    <a:pos x="455" y="338"/>
                  </a:cxn>
                  <a:cxn ang="0">
                    <a:pos x="452" y="291"/>
                  </a:cxn>
                  <a:cxn ang="0">
                    <a:pos x="390" y="198"/>
                  </a:cxn>
                  <a:cxn ang="0">
                    <a:pos x="436" y="184"/>
                  </a:cxn>
                  <a:cxn ang="0">
                    <a:pos x="448" y="247"/>
                  </a:cxn>
                  <a:cxn ang="0">
                    <a:pos x="528" y="182"/>
                  </a:cxn>
                  <a:cxn ang="0">
                    <a:pos x="528" y="102"/>
                  </a:cxn>
                  <a:cxn ang="0">
                    <a:pos x="563" y="39"/>
                  </a:cxn>
                  <a:cxn ang="0">
                    <a:pos x="674" y="60"/>
                  </a:cxn>
                  <a:cxn ang="0">
                    <a:pos x="734" y="151"/>
                  </a:cxn>
                  <a:cxn ang="0">
                    <a:pos x="713" y="266"/>
                  </a:cxn>
                  <a:cxn ang="0">
                    <a:pos x="842" y="273"/>
                  </a:cxn>
                  <a:cxn ang="0">
                    <a:pos x="874" y="287"/>
                  </a:cxn>
                  <a:cxn ang="0">
                    <a:pos x="976" y="254"/>
                  </a:cxn>
                  <a:cxn ang="0">
                    <a:pos x="1022" y="193"/>
                  </a:cxn>
                  <a:cxn ang="0">
                    <a:pos x="1038" y="119"/>
                  </a:cxn>
                  <a:cxn ang="0">
                    <a:pos x="999" y="158"/>
                  </a:cxn>
                  <a:cxn ang="0">
                    <a:pos x="948" y="9"/>
                  </a:cxn>
                  <a:cxn ang="0">
                    <a:pos x="1151" y="44"/>
                  </a:cxn>
                  <a:cxn ang="0">
                    <a:pos x="1393" y="184"/>
                  </a:cxn>
                  <a:cxn ang="0">
                    <a:pos x="1409" y="394"/>
                  </a:cxn>
                  <a:cxn ang="0">
                    <a:pos x="1116" y="644"/>
                  </a:cxn>
                  <a:cxn ang="0">
                    <a:pos x="1148" y="807"/>
                  </a:cxn>
                  <a:cxn ang="0">
                    <a:pos x="1123" y="886"/>
                  </a:cxn>
                  <a:cxn ang="0">
                    <a:pos x="1098" y="1126"/>
                  </a:cxn>
                  <a:cxn ang="0">
                    <a:pos x="1056" y="1199"/>
                  </a:cxn>
                  <a:cxn ang="0">
                    <a:pos x="1033" y="1297"/>
                  </a:cxn>
                  <a:cxn ang="0">
                    <a:pos x="1082" y="1301"/>
                  </a:cxn>
                  <a:cxn ang="0">
                    <a:pos x="1098" y="1369"/>
                  </a:cxn>
                  <a:cxn ang="0">
                    <a:pos x="1019" y="1458"/>
                  </a:cxn>
                  <a:cxn ang="0">
                    <a:pos x="851" y="1465"/>
                  </a:cxn>
                  <a:cxn ang="0">
                    <a:pos x="734" y="1474"/>
                  </a:cxn>
                  <a:cxn ang="0">
                    <a:pos x="662" y="1476"/>
                  </a:cxn>
                  <a:cxn ang="0">
                    <a:pos x="515" y="1455"/>
                  </a:cxn>
                  <a:cxn ang="0">
                    <a:pos x="489" y="1453"/>
                  </a:cxn>
                  <a:cxn ang="0">
                    <a:pos x="480" y="1381"/>
                  </a:cxn>
                  <a:cxn ang="0">
                    <a:pos x="438" y="1390"/>
                  </a:cxn>
                  <a:cxn ang="0">
                    <a:pos x="279" y="1437"/>
                  </a:cxn>
                  <a:cxn ang="0">
                    <a:pos x="199" y="1411"/>
                  </a:cxn>
                  <a:cxn ang="0">
                    <a:pos x="196" y="1355"/>
                  </a:cxn>
                  <a:cxn ang="0">
                    <a:pos x="194" y="1306"/>
                  </a:cxn>
                  <a:cxn ang="0">
                    <a:pos x="176" y="1252"/>
                  </a:cxn>
                  <a:cxn ang="0">
                    <a:pos x="86" y="1164"/>
                  </a:cxn>
                </a:cxnLst>
                <a:rect l="0" t="0" r="r" b="b"/>
                <a:pathLst>
                  <a:path w="1501" h="1514">
                    <a:moveTo>
                      <a:pt x="17" y="1185"/>
                    </a:moveTo>
                    <a:lnTo>
                      <a:pt x="19" y="1136"/>
                    </a:lnTo>
                    <a:lnTo>
                      <a:pt x="7" y="1089"/>
                    </a:lnTo>
                    <a:lnTo>
                      <a:pt x="0" y="1068"/>
                    </a:lnTo>
                    <a:lnTo>
                      <a:pt x="35" y="1035"/>
                    </a:lnTo>
                    <a:lnTo>
                      <a:pt x="42" y="1005"/>
                    </a:lnTo>
                    <a:lnTo>
                      <a:pt x="17" y="963"/>
                    </a:lnTo>
                    <a:lnTo>
                      <a:pt x="12" y="942"/>
                    </a:lnTo>
                    <a:lnTo>
                      <a:pt x="37" y="916"/>
                    </a:lnTo>
                    <a:lnTo>
                      <a:pt x="44" y="879"/>
                    </a:lnTo>
                    <a:lnTo>
                      <a:pt x="12" y="830"/>
                    </a:lnTo>
                    <a:lnTo>
                      <a:pt x="93" y="774"/>
                    </a:lnTo>
                    <a:lnTo>
                      <a:pt x="104" y="732"/>
                    </a:lnTo>
                    <a:lnTo>
                      <a:pt x="155" y="699"/>
                    </a:lnTo>
                    <a:lnTo>
                      <a:pt x="148" y="644"/>
                    </a:lnTo>
                    <a:lnTo>
                      <a:pt x="162" y="630"/>
                    </a:lnTo>
                    <a:lnTo>
                      <a:pt x="164" y="665"/>
                    </a:lnTo>
                    <a:lnTo>
                      <a:pt x="185" y="674"/>
                    </a:lnTo>
                    <a:lnTo>
                      <a:pt x="208" y="662"/>
                    </a:lnTo>
                    <a:lnTo>
                      <a:pt x="203" y="588"/>
                    </a:lnTo>
                    <a:lnTo>
                      <a:pt x="208" y="564"/>
                    </a:lnTo>
                    <a:lnTo>
                      <a:pt x="247" y="513"/>
                    </a:lnTo>
                    <a:lnTo>
                      <a:pt x="268" y="473"/>
                    </a:lnTo>
                    <a:lnTo>
                      <a:pt x="282" y="443"/>
                    </a:lnTo>
                    <a:lnTo>
                      <a:pt x="252" y="410"/>
                    </a:lnTo>
                    <a:lnTo>
                      <a:pt x="254" y="319"/>
                    </a:lnTo>
                    <a:lnTo>
                      <a:pt x="275" y="317"/>
                    </a:lnTo>
                    <a:lnTo>
                      <a:pt x="284" y="336"/>
                    </a:lnTo>
                    <a:lnTo>
                      <a:pt x="330" y="338"/>
                    </a:lnTo>
                    <a:lnTo>
                      <a:pt x="397" y="326"/>
                    </a:lnTo>
                    <a:lnTo>
                      <a:pt x="425" y="359"/>
                    </a:lnTo>
                    <a:lnTo>
                      <a:pt x="455" y="338"/>
                    </a:lnTo>
                    <a:lnTo>
                      <a:pt x="422" y="315"/>
                    </a:lnTo>
                    <a:lnTo>
                      <a:pt x="452" y="291"/>
                    </a:lnTo>
                    <a:lnTo>
                      <a:pt x="397" y="270"/>
                    </a:lnTo>
                    <a:lnTo>
                      <a:pt x="390" y="198"/>
                    </a:lnTo>
                    <a:lnTo>
                      <a:pt x="425" y="198"/>
                    </a:lnTo>
                    <a:lnTo>
                      <a:pt x="436" y="184"/>
                    </a:lnTo>
                    <a:lnTo>
                      <a:pt x="455" y="198"/>
                    </a:lnTo>
                    <a:lnTo>
                      <a:pt x="448" y="247"/>
                    </a:lnTo>
                    <a:lnTo>
                      <a:pt x="480" y="247"/>
                    </a:lnTo>
                    <a:lnTo>
                      <a:pt x="528" y="182"/>
                    </a:lnTo>
                    <a:lnTo>
                      <a:pt x="503" y="130"/>
                    </a:lnTo>
                    <a:lnTo>
                      <a:pt x="528" y="102"/>
                    </a:lnTo>
                    <a:lnTo>
                      <a:pt x="563" y="81"/>
                    </a:lnTo>
                    <a:lnTo>
                      <a:pt x="563" y="39"/>
                    </a:lnTo>
                    <a:lnTo>
                      <a:pt x="588" y="0"/>
                    </a:lnTo>
                    <a:lnTo>
                      <a:pt x="674" y="60"/>
                    </a:lnTo>
                    <a:lnTo>
                      <a:pt x="680" y="156"/>
                    </a:lnTo>
                    <a:lnTo>
                      <a:pt x="734" y="151"/>
                    </a:lnTo>
                    <a:lnTo>
                      <a:pt x="777" y="193"/>
                    </a:lnTo>
                    <a:lnTo>
                      <a:pt x="713" y="266"/>
                    </a:lnTo>
                    <a:lnTo>
                      <a:pt x="773" y="338"/>
                    </a:lnTo>
                    <a:lnTo>
                      <a:pt x="842" y="273"/>
                    </a:lnTo>
                    <a:lnTo>
                      <a:pt x="846" y="291"/>
                    </a:lnTo>
                    <a:lnTo>
                      <a:pt x="874" y="287"/>
                    </a:lnTo>
                    <a:lnTo>
                      <a:pt x="890" y="247"/>
                    </a:lnTo>
                    <a:lnTo>
                      <a:pt x="976" y="254"/>
                    </a:lnTo>
                    <a:lnTo>
                      <a:pt x="1038" y="214"/>
                    </a:lnTo>
                    <a:lnTo>
                      <a:pt x="1022" y="193"/>
                    </a:lnTo>
                    <a:lnTo>
                      <a:pt x="1061" y="170"/>
                    </a:lnTo>
                    <a:lnTo>
                      <a:pt x="1038" y="119"/>
                    </a:lnTo>
                    <a:lnTo>
                      <a:pt x="1003" y="123"/>
                    </a:lnTo>
                    <a:lnTo>
                      <a:pt x="999" y="158"/>
                    </a:lnTo>
                    <a:lnTo>
                      <a:pt x="943" y="126"/>
                    </a:lnTo>
                    <a:lnTo>
                      <a:pt x="948" y="9"/>
                    </a:lnTo>
                    <a:lnTo>
                      <a:pt x="1061" y="37"/>
                    </a:lnTo>
                    <a:lnTo>
                      <a:pt x="1151" y="44"/>
                    </a:lnTo>
                    <a:lnTo>
                      <a:pt x="1393" y="142"/>
                    </a:lnTo>
                    <a:lnTo>
                      <a:pt x="1393" y="184"/>
                    </a:lnTo>
                    <a:lnTo>
                      <a:pt x="1501" y="182"/>
                    </a:lnTo>
                    <a:lnTo>
                      <a:pt x="1409" y="394"/>
                    </a:lnTo>
                    <a:lnTo>
                      <a:pt x="1241" y="459"/>
                    </a:lnTo>
                    <a:lnTo>
                      <a:pt x="1116" y="644"/>
                    </a:lnTo>
                    <a:lnTo>
                      <a:pt x="1181" y="634"/>
                    </a:lnTo>
                    <a:lnTo>
                      <a:pt x="1148" y="807"/>
                    </a:lnTo>
                    <a:lnTo>
                      <a:pt x="1146" y="867"/>
                    </a:lnTo>
                    <a:lnTo>
                      <a:pt x="1123" y="886"/>
                    </a:lnTo>
                    <a:lnTo>
                      <a:pt x="1185" y="933"/>
                    </a:lnTo>
                    <a:lnTo>
                      <a:pt x="1098" y="1126"/>
                    </a:lnTo>
                    <a:lnTo>
                      <a:pt x="1038" y="1147"/>
                    </a:lnTo>
                    <a:lnTo>
                      <a:pt x="1056" y="1199"/>
                    </a:lnTo>
                    <a:lnTo>
                      <a:pt x="1003" y="1234"/>
                    </a:lnTo>
                    <a:lnTo>
                      <a:pt x="1033" y="1297"/>
                    </a:lnTo>
                    <a:lnTo>
                      <a:pt x="1049" y="1290"/>
                    </a:lnTo>
                    <a:lnTo>
                      <a:pt x="1082" y="1301"/>
                    </a:lnTo>
                    <a:lnTo>
                      <a:pt x="1086" y="1339"/>
                    </a:lnTo>
                    <a:lnTo>
                      <a:pt x="1098" y="1369"/>
                    </a:lnTo>
                    <a:lnTo>
                      <a:pt x="1059" y="1479"/>
                    </a:lnTo>
                    <a:lnTo>
                      <a:pt x="1019" y="1458"/>
                    </a:lnTo>
                    <a:lnTo>
                      <a:pt x="923" y="1465"/>
                    </a:lnTo>
                    <a:lnTo>
                      <a:pt x="851" y="1465"/>
                    </a:lnTo>
                    <a:lnTo>
                      <a:pt x="775" y="1497"/>
                    </a:lnTo>
                    <a:lnTo>
                      <a:pt x="734" y="1474"/>
                    </a:lnTo>
                    <a:lnTo>
                      <a:pt x="690" y="1514"/>
                    </a:lnTo>
                    <a:lnTo>
                      <a:pt x="662" y="1476"/>
                    </a:lnTo>
                    <a:lnTo>
                      <a:pt x="517" y="1432"/>
                    </a:lnTo>
                    <a:lnTo>
                      <a:pt x="515" y="1455"/>
                    </a:lnTo>
                    <a:lnTo>
                      <a:pt x="501" y="1460"/>
                    </a:lnTo>
                    <a:lnTo>
                      <a:pt x="489" y="1453"/>
                    </a:lnTo>
                    <a:lnTo>
                      <a:pt x="487" y="1418"/>
                    </a:lnTo>
                    <a:lnTo>
                      <a:pt x="480" y="1381"/>
                    </a:lnTo>
                    <a:lnTo>
                      <a:pt x="462" y="1371"/>
                    </a:lnTo>
                    <a:lnTo>
                      <a:pt x="438" y="1390"/>
                    </a:lnTo>
                    <a:lnTo>
                      <a:pt x="420" y="1434"/>
                    </a:lnTo>
                    <a:lnTo>
                      <a:pt x="279" y="1437"/>
                    </a:lnTo>
                    <a:lnTo>
                      <a:pt x="240" y="1409"/>
                    </a:lnTo>
                    <a:lnTo>
                      <a:pt x="199" y="1411"/>
                    </a:lnTo>
                    <a:lnTo>
                      <a:pt x="192" y="1381"/>
                    </a:lnTo>
                    <a:lnTo>
                      <a:pt x="196" y="1355"/>
                    </a:lnTo>
                    <a:lnTo>
                      <a:pt x="208" y="1334"/>
                    </a:lnTo>
                    <a:lnTo>
                      <a:pt x="194" y="1306"/>
                    </a:lnTo>
                    <a:lnTo>
                      <a:pt x="176" y="1276"/>
                    </a:lnTo>
                    <a:lnTo>
                      <a:pt x="176" y="1252"/>
                    </a:lnTo>
                    <a:lnTo>
                      <a:pt x="100" y="1215"/>
                    </a:lnTo>
                    <a:lnTo>
                      <a:pt x="86" y="1164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02" name="Freeform 49"/>
              <p:cNvSpPr>
                <a:spLocks/>
              </p:cNvSpPr>
              <p:nvPr/>
            </p:nvSpPr>
            <p:spPr bwMode="auto">
              <a:xfrm>
                <a:off x="1977729" y="2863747"/>
                <a:ext cx="865026" cy="896480"/>
              </a:xfrm>
              <a:custGeom>
                <a:avLst/>
                <a:gdLst/>
                <a:ahLst/>
                <a:cxnLst>
                  <a:cxn ang="0">
                    <a:pos x="107" y="1082"/>
                  </a:cxn>
                  <a:cxn ang="0">
                    <a:pos x="190" y="975"/>
                  </a:cxn>
                  <a:cxn ang="0">
                    <a:pos x="256" y="994"/>
                  </a:cxn>
                  <a:cxn ang="0">
                    <a:pos x="355" y="1033"/>
                  </a:cxn>
                  <a:cxn ang="0">
                    <a:pos x="434" y="1057"/>
                  </a:cxn>
                  <a:cxn ang="0">
                    <a:pos x="413" y="1122"/>
                  </a:cxn>
                  <a:cxn ang="0">
                    <a:pos x="457" y="1229"/>
                  </a:cxn>
                  <a:cxn ang="0">
                    <a:pos x="471" y="1416"/>
                  </a:cxn>
                  <a:cxn ang="0">
                    <a:pos x="591" y="1362"/>
                  </a:cxn>
                  <a:cxn ang="0">
                    <a:pos x="704" y="1213"/>
                  </a:cxn>
                  <a:cxn ang="0">
                    <a:pos x="837" y="1110"/>
                  </a:cxn>
                  <a:cxn ang="0">
                    <a:pos x="759" y="1043"/>
                  </a:cxn>
                  <a:cxn ang="0">
                    <a:pos x="729" y="1052"/>
                  </a:cxn>
                  <a:cxn ang="0">
                    <a:pos x="724" y="1150"/>
                  </a:cxn>
                  <a:cxn ang="0">
                    <a:pos x="630" y="1211"/>
                  </a:cxn>
                  <a:cxn ang="0">
                    <a:pos x="549" y="1066"/>
                  </a:cxn>
                  <a:cxn ang="0">
                    <a:pos x="618" y="991"/>
                  </a:cxn>
                  <a:cxn ang="0">
                    <a:pos x="743" y="982"/>
                  </a:cxn>
                  <a:cxn ang="0">
                    <a:pos x="950" y="1008"/>
                  </a:cxn>
                  <a:cxn ang="0">
                    <a:pos x="1142" y="1129"/>
                  </a:cxn>
                  <a:cxn ang="0">
                    <a:pos x="1206" y="1134"/>
                  </a:cxn>
                  <a:cxn ang="0">
                    <a:pos x="1227" y="954"/>
                  </a:cxn>
                  <a:cxn ang="0">
                    <a:pos x="1351" y="947"/>
                  </a:cxn>
                  <a:cxn ang="0">
                    <a:pos x="1275" y="861"/>
                  </a:cxn>
                  <a:cxn ang="0">
                    <a:pos x="1197" y="744"/>
                  </a:cxn>
                  <a:cxn ang="0">
                    <a:pos x="1098" y="709"/>
                  </a:cxn>
                  <a:cxn ang="0">
                    <a:pos x="1102" y="627"/>
                  </a:cxn>
                  <a:cxn ang="0">
                    <a:pos x="1026" y="396"/>
                  </a:cxn>
                  <a:cxn ang="0">
                    <a:pos x="893" y="371"/>
                  </a:cxn>
                  <a:cxn ang="0">
                    <a:pos x="678" y="394"/>
                  </a:cxn>
                  <a:cxn ang="0">
                    <a:pos x="609" y="368"/>
                  </a:cxn>
                  <a:cxn ang="0">
                    <a:pos x="512" y="294"/>
                  </a:cxn>
                  <a:cxn ang="0">
                    <a:pos x="397" y="165"/>
                  </a:cxn>
                  <a:cxn ang="0">
                    <a:pos x="243" y="0"/>
                  </a:cxn>
                  <a:cxn ang="0">
                    <a:pos x="65" y="137"/>
                  </a:cxn>
                  <a:cxn ang="0">
                    <a:pos x="56" y="203"/>
                  </a:cxn>
                  <a:cxn ang="0">
                    <a:pos x="127" y="329"/>
                  </a:cxn>
                  <a:cxn ang="0">
                    <a:pos x="277" y="424"/>
                  </a:cxn>
                  <a:cxn ang="0">
                    <a:pos x="275" y="515"/>
                  </a:cxn>
                  <a:cxn ang="0">
                    <a:pos x="293" y="613"/>
                  </a:cxn>
                  <a:cxn ang="0">
                    <a:pos x="217" y="676"/>
                  </a:cxn>
                  <a:cxn ang="0">
                    <a:pos x="109" y="737"/>
                  </a:cxn>
                </a:cxnLst>
                <a:rect l="0" t="0" r="r" b="b"/>
                <a:pathLst>
                  <a:path w="1351" h="1416">
                    <a:moveTo>
                      <a:pt x="7" y="1033"/>
                    </a:moveTo>
                    <a:lnTo>
                      <a:pt x="70" y="1085"/>
                    </a:lnTo>
                    <a:lnTo>
                      <a:pt x="107" y="1082"/>
                    </a:lnTo>
                    <a:lnTo>
                      <a:pt x="139" y="1057"/>
                    </a:lnTo>
                    <a:lnTo>
                      <a:pt x="155" y="1031"/>
                    </a:lnTo>
                    <a:lnTo>
                      <a:pt x="190" y="975"/>
                    </a:lnTo>
                    <a:lnTo>
                      <a:pt x="226" y="968"/>
                    </a:lnTo>
                    <a:lnTo>
                      <a:pt x="222" y="994"/>
                    </a:lnTo>
                    <a:lnTo>
                      <a:pt x="256" y="994"/>
                    </a:lnTo>
                    <a:lnTo>
                      <a:pt x="286" y="989"/>
                    </a:lnTo>
                    <a:lnTo>
                      <a:pt x="330" y="996"/>
                    </a:lnTo>
                    <a:lnTo>
                      <a:pt x="355" y="1033"/>
                    </a:lnTo>
                    <a:lnTo>
                      <a:pt x="376" y="1068"/>
                    </a:lnTo>
                    <a:lnTo>
                      <a:pt x="406" y="1047"/>
                    </a:lnTo>
                    <a:lnTo>
                      <a:pt x="434" y="1057"/>
                    </a:lnTo>
                    <a:lnTo>
                      <a:pt x="441" y="1089"/>
                    </a:lnTo>
                    <a:lnTo>
                      <a:pt x="402" y="1101"/>
                    </a:lnTo>
                    <a:lnTo>
                      <a:pt x="413" y="1122"/>
                    </a:lnTo>
                    <a:lnTo>
                      <a:pt x="450" y="1143"/>
                    </a:lnTo>
                    <a:lnTo>
                      <a:pt x="466" y="1185"/>
                    </a:lnTo>
                    <a:lnTo>
                      <a:pt x="457" y="1229"/>
                    </a:lnTo>
                    <a:lnTo>
                      <a:pt x="466" y="1288"/>
                    </a:lnTo>
                    <a:lnTo>
                      <a:pt x="503" y="1334"/>
                    </a:lnTo>
                    <a:lnTo>
                      <a:pt x="471" y="1416"/>
                    </a:lnTo>
                    <a:lnTo>
                      <a:pt x="524" y="1404"/>
                    </a:lnTo>
                    <a:lnTo>
                      <a:pt x="577" y="1414"/>
                    </a:lnTo>
                    <a:lnTo>
                      <a:pt x="591" y="1362"/>
                    </a:lnTo>
                    <a:lnTo>
                      <a:pt x="697" y="1353"/>
                    </a:lnTo>
                    <a:lnTo>
                      <a:pt x="685" y="1229"/>
                    </a:lnTo>
                    <a:lnTo>
                      <a:pt x="704" y="1213"/>
                    </a:lnTo>
                    <a:lnTo>
                      <a:pt x="722" y="1302"/>
                    </a:lnTo>
                    <a:lnTo>
                      <a:pt x="789" y="1302"/>
                    </a:lnTo>
                    <a:lnTo>
                      <a:pt x="837" y="1110"/>
                    </a:lnTo>
                    <a:lnTo>
                      <a:pt x="828" y="1078"/>
                    </a:lnTo>
                    <a:lnTo>
                      <a:pt x="793" y="1047"/>
                    </a:lnTo>
                    <a:lnTo>
                      <a:pt x="759" y="1043"/>
                    </a:lnTo>
                    <a:lnTo>
                      <a:pt x="745" y="1010"/>
                    </a:lnTo>
                    <a:lnTo>
                      <a:pt x="722" y="1017"/>
                    </a:lnTo>
                    <a:lnTo>
                      <a:pt x="729" y="1052"/>
                    </a:lnTo>
                    <a:lnTo>
                      <a:pt x="752" y="1103"/>
                    </a:lnTo>
                    <a:lnTo>
                      <a:pt x="715" y="1124"/>
                    </a:lnTo>
                    <a:lnTo>
                      <a:pt x="724" y="1150"/>
                    </a:lnTo>
                    <a:lnTo>
                      <a:pt x="713" y="1171"/>
                    </a:lnTo>
                    <a:lnTo>
                      <a:pt x="701" y="1166"/>
                    </a:lnTo>
                    <a:lnTo>
                      <a:pt x="630" y="1211"/>
                    </a:lnTo>
                    <a:lnTo>
                      <a:pt x="540" y="1141"/>
                    </a:lnTo>
                    <a:lnTo>
                      <a:pt x="515" y="1087"/>
                    </a:lnTo>
                    <a:lnTo>
                      <a:pt x="549" y="1066"/>
                    </a:lnTo>
                    <a:lnTo>
                      <a:pt x="586" y="1068"/>
                    </a:lnTo>
                    <a:lnTo>
                      <a:pt x="630" y="1038"/>
                    </a:lnTo>
                    <a:lnTo>
                      <a:pt x="618" y="991"/>
                    </a:lnTo>
                    <a:lnTo>
                      <a:pt x="678" y="977"/>
                    </a:lnTo>
                    <a:lnTo>
                      <a:pt x="710" y="998"/>
                    </a:lnTo>
                    <a:lnTo>
                      <a:pt x="743" y="982"/>
                    </a:lnTo>
                    <a:lnTo>
                      <a:pt x="853" y="1029"/>
                    </a:lnTo>
                    <a:lnTo>
                      <a:pt x="899" y="1010"/>
                    </a:lnTo>
                    <a:lnTo>
                      <a:pt x="950" y="1008"/>
                    </a:lnTo>
                    <a:lnTo>
                      <a:pt x="1024" y="1024"/>
                    </a:lnTo>
                    <a:lnTo>
                      <a:pt x="1142" y="1129"/>
                    </a:lnTo>
                    <a:lnTo>
                      <a:pt x="1142" y="1129"/>
                    </a:lnTo>
                    <a:lnTo>
                      <a:pt x="1158" y="1159"/>
                    </a:lnTo>
                    <a:lnTo>
                      <a:pt x="1195" y="1103"/>
                    </a:lnTo>
                    <a:lnTo>
                      <a:pt x="1206" y="1134"/>
                    </a:lnTo>
                    <a:lnTo>
                      <a:pt x="1241" y="1082"/>
                    </a:lnTo>
                    <a:lnTo>
                      <a:pt x="1197" y="1054"/>
                    </a:lnTo>
                    <a:lnTo>
                      <a:pt x="1227" y="954"/>
                    </a:lnTo>
                    <a:lnTo>
                      <a:pt x="1331" y="954"/>
                    </a:lnTo>
                    <a:lnTo>
                      <a:pt x="1351" y="947"/>
                    </a:lnTo>
                    <a:lnTo>
                      <a:pt x="1351" y="947"/>
                    </a:lnTo>
                    <a:lnTo>
                      <a:pt x="1347" y="903"/>
                    </a:lnTo>
                    <a:lnTo>
                      <a:pt x="1303" y="884"/>
                    </a:lnTo>
                    <a:lnTo>
                      <a:pt x="1275" y="861"/>
                    </a:lnTo>
                    <a:lnTo>
                      <a:pt x="1257" y="763"/>
                    </a:lnTo>
                    <a:lnTo>
                      <a:pt x="1218" y="767"/>
                    </a:lnTo>
                    <a:lnTo>
                      <a:pt x="1197" y="744"/>
                    </a:lnTo>
                    <a:lnTo>
                      <a:pt x="1142" y="779"/>
                    </a:lnTo>
                    <a:lnTo>
                      <a:pt x="1123" y="702"/>
                    </a:lnTo>
                    <a:lnTo>
                      <a:pt x="1098" y="709"/>
                    </a:lnTo>
                    <a:lnTo>
                      <a:pt x="1056" y="683"/>
                    </a:lnTo>
                    <a:lnTo>
                      <a:pt x="1063" y="627"/>
                    </a:lnTo>
                    <a:lnTo>
                      <a:pt x="1102" y="627"/>
                    </a:lnTo>
                    <a:lnTo>
                      <a:pt x="1102" y="581"/>
                    </a:lnTo>
                    <a:lnTo>
                      <a:pt x="1082" y="494"/>
                    </a:lnTo>
                    <a:lnTo>
                      <a:pt x="1026" y="396"/>
                    </a:lnTo>
                    <a:lnTo>
                      <a:pt x="1024" y="361"/>
                    </a:lnTo>
                    <a:lnTo>
                      <a:pt x="962" y="352"/>
                    </a:lnTo>
                    <a:lnTo>
                      <a:pt x="893" y="371"/>
                    </a:lnTo>
                    <a:lnTo>
                      <a:pt x="777" y="375"/>
                    </a:lnTo>
                    <a:lnTo>
                      <a:pt x="754" y="396"/>
                    </a:lnTo>
                    <a:lnTo>
                      <a:pt x="678" y="394"/>
                    </a:lnTo>
                    <a:lnTo>
                      <a:pt x="646" y="464"/>
                    </a:lnTo>
                    <a:lnTo>
                      <a:pt x="630" y="445"/>
                    </a:lnTo>
                    <a:lnTo>
                      <a:pt x="609" y="368"/>
                    </a:lnTo>
                    <a:lnTo>
                      <a:pt x="586" y="340"/>
                    </a:lnTo>
                    <a:lnTo>
                      <a:pt x="538" y="329"/>
                    </a:lnTo>
                    <a:lnTo>
                      <a:pt x="512" y="294"/>
                    </a:lnTo>
                    <a:lnTo>
                      <a:pt x="508" y="242"/>
                    </a:lnTo>
                    <a:lnTo>
                      <a:pt x="436" y="147"/>
                    </a:lnTo>
                    <a:lnTo>
                      <a:pt x="397" y="165"/>
                    </a:lnTo>
                    <a:lnTo>
                      <a:pt x="335" y="81"/>
                    </a:lnTo>
                    <a:lnTo>
                      <a:pt x="305" y="81"/>
                    </a:lnTo>
                    <a:lnTo>
                      <a:pt x="243" y="0"/>
                    </a:lnTo>
                    <a:lnTo>
                      <a:pt x="199" y="33"/>
                    </a:lnTo>
                    <a:lnTo>
                      <a:pt x="125" y="112"/>
                    </a:lnTo>
                    <a:lnTo>
                      <a:pt x="65" y="137"/>
                    </a:lnTo>
                    <a:lnTo>
                      <a:pt x="19" y="119"/>
                    </a:lnTo>
                    <a:lnTo>
                      <a:pt x="24" y="156"/>
                    </a:lnTo>
                    <a:lnTo>
                      <a:pt x="56" y="203"/>
                    </a:lnTo>
                    <a:lnTo>
                      <a:pt x="65" y="252"/>
                    </a:lnTo>
                    <a:lnTo>
                      <a:pt x="77" y="296"/>
                    </a:lnTo>
                    <a:lnTo>
                      <a:pt x="127" y="329"/>
                    </a:lnTo>
                    <a:lnTo>
                      <a:pt x="109" y="427"/>
                    </a:lnTo>
                    <a:lnTo>
                      <a:pt x="169" y="387"/>
                    </a:lnTo>
                    <a:lnTo>
                      <a:pt x="277" y="424"/>
                    </a:lnTo>
                    <a:lnTo>
                      <a:pt x="314" y="494"/>
                    </a:lnTo>
                    <a:lnTo>
                      <a:pt x="296" y="501"/>
                    </a:lnTo>
                    <a:lnTo>
                      <a:pt x="275" y="515"/>
                    </a:lnTo>
                    <a:lnTo>
                      <a:pt x="270" y="550"/>
                    </a:lnTo>
                    <a:lnTo>
                      <a:pt x="291" y="564"/>
                    </a:lnTo>
                    <a:lnTo>
                      <a:pt x="293" y="613"/>
                    </a:lnTo>
                    <a:lnTo>
                      <a:pt x="259" y="602"/>
                    </a:lnTo>
                    <a:lnTo>
                      <a:pt x="231" y="641"/>
                    </a:lnTo>
                    <a:lnTo>
                      <a:pt x="217" y="676"/>
                    </a:lnTo>
                    <a:lnTo>
                      <a:pt x="238" y="697"/>
                    </a:lnTo>
                    <a:lnTo>
                      <a:pt x="226" y="730"/>
                    </a:lnTo>
                    <a:lnTo>
                      <a:pt x="109" y="737"/>
                    </a:lnTo>
                    <a:lnTo>
                      <a:pt x="0" y="746"/>
                    </a:lnTo>
                    <a:lnTo>
                      <a:pt x="7" y="973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03" name="Freeform 51"/>
              <p:cNvSpPr>
                <a:spLocks/>
              </p:cNvSpPr>
              <p:nvPr/>
            </p:nvSpPr>
            <p:spPr bwMode="auto">
              <a:xfrm>
                <a:off x="1073005" y="1927382"/>
                <a:ext cx="770904" cy="1043994"/>
              </a:xfrm>
              <a:custGeom>
                <a:avLst/>
                <a:gdLst/>
                <a:ahLst/>
                <a:cxnLst>
                  <a:cxn ang="0">
                    <a:pos x="680" y="1588"/>
                  </a:cxn>
                  <a:cxn ang="0">
                    <a:pos x="747" y="1539"/>
                  </a:cxn>
                  <a:cxn ang="0">
                    <a:pos x="780" y="1537"/>
                  </a:cxn>
                  <a:cxn ang="0">
                    <a:pos x="842" y="1560"/>
                  </a:cxn>
                  <a:cxn ang="0">
                    <a:pos x="888" y="1626"/>
                  </a:cxn>
                  <a:cxn ang="0">
                    <a:pos x="1031" y="1484"/>
                  </a:cxn>
                  <a:cxn ang="0">
                    <a:pos x="895" y="1379"/>
                  </a:cxn>
                  <a:cxn ang="0">
                    <a:pos x="948" y="1269"/>
                  </a:cxn>
                  <a:cxn ang="0">
                    <a:pos x="1015" y="1162"/>
                  </a:cxn>
                  <a:cxn ang="0">
                    <a:pos x="1029" y="966"/>
                  </a:cxn>
                  <a:cxn ang="0">
                    <a:pos x="934" y="896"/>
                  </a:cxn>
                  <a:cxn ang="0">
                    <a:pos x="869" y="872"/>
                  </a:cxn>
                  <a:cxn ang="0">
                    <a:pos x="943" y="737"/>
                  </a:cxn>
                  <a:cxn ang="0">
                    <a:pos x="1026" y="634"/>
                  </a:cxn>
                  <a:cxn ang="0">
                    <a:pos x="1153" y="553"/>
                  </a:cxn>
                  <a:cxn ang="0">
                    <a:pos x="1167" y="480"/>
                  </a:cxn>
                  <a:cxn ang="0">
                    <a:pos x="1135" y="539"/>
                  </a:cxn>
                  <a:cxn ang="0">
                    <a:pos x="1130" y="441"/>
                  </a:cxn>
                  <a:cxn ang="0">
                    <a:pos x="1204" y="378"/>
                  </a:cxn>
                  <a:cxn ang="0">
                    <a:pos x="1095" y="422"/>
                  </a:cxn>
                  <a:cxn ang="0">
                    <a:pos x="1005" y="368"/>
                  </a:cxn>
                  <a:cxn ang="0">
                    <a:pos x="948" y="368"/>
                  </a:cxn>
                  <a:cxn ang="0">
                    <a:pos x="895" y="305"/>
                  </a:cxn>
                  <a:cxn ang="0">
                    <a:pos x="812" y="247"/>
                  </a:cxn>
                  <a:cxn ang="0">
                    <a:pos x="662" y="217"/>
                  </a:cxn>
                  <a:cxn ang="0">
                    <a:pos x="607" y="100"/>
                  </a:cxn>
                  <a:cxn ang="0">
                    <a:pos x="496" y="119"/>
                  </a:cxn>
                  <a:cxn ang="0">
                    <a:pos x="464" y="39"/>
                  </a:cxn>
                  <a:cxn ang="0">
                    <a:pos x="408" y="0"/>
                  </a:cxn>
                  <a:cxn ang="0">
                    <a:pos x="374" y="93"/>
                  </a:cxn>
                  <a:cxn ang="0">
                    <a:pos x="346" y="198"/>
                  </a:cxn>
                  <a:cxn ang="0">
                    <a:pos x="425" y="266"/>
                  </a:cxn>
                  <a:cxn ang="0">
                    <a:pos x="528" y="308"/>
                  </a:cxn>
                  <a:cxn ang="0">
                    <a:pos x="551" y="345"/>
                  </a:cxn>
                  <a:cxn ang="0">
                    <a:pos x="487" y="410"/>
                  </a:cxn>
                  <a:cxn ang="0">
                    <a:pos x="475" y="508"/>
                  </a:cxn>
                  <a:cxn ang="0">
                    <a:pos x="429" y="522"/>
                  </a:cxn>
                  <a:cxn ang="0">
                    <a:pos x="309" y="639"/>
                  </a:cxn>
                  <a:cxn ang="0">
                    <a:pos x="263" y="679"/>
                  </a:cxn>
                  <a:cxn ang="0">
                    <a:pos x="231" y="735"/>
                  </a:cxn>
                  <a:cxn ang="0">
                    <a:pos x="206" y="842"/>
                  </a:cxn>
                  <a:cxn ang="0">
                    <a:pos x="148" y="872"/>
                  </a:cxn>
                  <a:cxn ang="0">
                    <a:pos x="120" y="921"/>
                  </a:cxn>
                  <a:cxn ang="0">
                    <a:pos x="56" y="1064"/>
                  </a:cxn>
                  <a:cxn ang="0">
                    <a:pos x="0" y="1134"/>
                  </a:cxn>
                  <a:cxn ang="0">
                    <a:pos x="53" y="1208"/>
                  </a:cxn>
                  <a:cxn ang="0">
                    <a:pos x="118" y="1255"/>
                  </a:cxn>
                  <a:cxn ang="0">
                    <a:pos x="224" y="1374"/>
                  </a:cxn>
                  <a:cxn ang="0">
                    <a:pos x="293" y="1500"/>
                  </a:cxn>
                  <a:cxn ang="0">
                    <a:pos x="307" y="1586"/>
                  </a:cxn>
                </a:cxnLst>
                <a:rect l="0" t="0" r="r" b="b"/>
                <a:pathLst>
                  <a:path w="1204" h="1649">
                    <a:moveTo>
                      <a:pt x="438" y="1649"/>
                    </a:moveTo>
                    <a:lnTo>
                      <a:pt x="496" y="1635"/>
                    </a:lnTo>
                    <a:lnTo>
                      <a:pt x="680" y="1588"/>
                    </a:lnTo>
                    <a:lnTo>
                      <a:pt x="703" y="1551"/>
                    </a:lnTo>
                    <a:lnTo>
                      <a:pt x="745" y="1565"/>
                    </a:lnTo>
                    <a:lnTo>
                      <a:pt x="747" y="1539"/>
                    </a:lnTo>
                    <a:lnTo>
                      <a:pt x="766" y="1577"/>
                    </a:lnTo>
                    <a:lnTo>
                      <a:pt x="786" y="1577"/>
                    </a:lnTo>
                    <a:lnTo>
                      <a:pt x="780" y="1537"/>
                    </a:lnTo>
                    <a:lnTo>
                      <a:pt x="810" y="1533"/>
                    </a:lnTo>
                    <a:lnTo>
                      <a:pt x="821" y="1570"/>
                    </a:lnTo>
                    <a:lnTo>
                      <a:pt x="842" y="1560"/>
                    </a:lnTo>
                    <a:lnTo>
                      <a:pt x="846" y="1591"/>
                    </a:lnTo>
                    <a:lnTo>
                      <a:pt x="865" y="1591"/>
                    </a:lnTo>
                    <a:lnTo>
                      <a:pt x="888" y="1626"/>
                    </a:lnTo>
                    <a:lnTo>
                      <a:pt x="902" y="1607"/>
                    </a:lnTo>
                    <a:lnTo>
                      <a:pt x="943" y="1619"/>
                    </a:lnTo>
                    <a:lnTo>
                      <a:pt x="1031" y="1484"/>
                    </a:lnTo>
                    <a:lnTo>
                      <a:pt x="1015" y="1409"/>
                    </a:lnTo>
                    <a:lnTo>
                      <a:pt x="927" y="1402"/>
                    </a:lnTo>
                    <a:lnTo>
                      <a:pt x="895" y="1379"/>
                    </a:lnTo>
                    <a:lnTo>
                      <a:pt x="895" y="1379"/>
                    </a:lnTo>
                    <a:lnTo>
                      <a:pt x="964" y="1288"/>
                    </a:lnTo>
                    <a:lnTo>
                      <a:pt x="948" y="1269"/>
                    </a:lnTo>
                    <a:lnTo>
                      <a:pt x="966" y="1229"/>
                    </a:lnTo>
                    <a:lnTo>
                      <a:pt x="1015" y="1218"/>
                    </a:lnTo>
                    <a:lnTo>
                      <a:pt x="1015" y="1162"/>
                    </a:lnTo>
                    <a:lnTo>
                      <a:pt x="1040" y="1159"/>
                    </a:lnTo>
                    <a:lnTo>
                      <a:pt x="1100" y="998"/>
                    </a:lnTo>
                    <a:lnTo>
                      <a:pt x="1029" y="966"/>
                    </a:lnTo>
                    <a:lnTo>
                      <a:pt x="1003" y="905"/>
                    </a:lnTo>
                    <a:lnTo>
                      <a:pt x="980" y="886"/>
                    </a:lnTo>
                    <a:lnTo>
                      <a:pt x="934" y="896"/>
                    </a:lnTo>
                    <a:lnTo>
                      <a:pt x="893" y="914"/>
                    </a:lnTo>
                    <a:lnTo>
                      <a:pt x="867" y="903"/>
                    </a:lnTo>
                    <a:lnTo>
                      <a:pt x="869" y="872"/>
                    </a:lnTo>
                    <a:lnTo>
                      <a:pt x="920" y="793"/>
                    </a:lnTo>
                    <a:lnTo>
                      <a:pt x="939" y="770"/>
                    </a:lnTo>
                    <a:lnTo>
                      <a:pt x="943" y="737"/>
                    </a:lnTo>
                    <a:lnTo>
                      <a:pt x="982" y="697"/>
                    </a:lnTo>
                    <a:lnTo>
                      <a:pt x="1019" y="667"/>
                    </a:lnTo>
                    <a:lnTo>
                      <a:pt x="1026" y="634"/>
                    </a:lnTo>
                    <a:lnTo>
                      <a:pt x="1123" y="613"/>
                    </a:lnTo>
                    <a:lnTo>
                      <a:pt x="1151" y="595"/>
                    </a:lnTo>
                    <a:lnTo>
                      <a:pt x="1153" y="553"/>
                    </a:lnTo>
                    <a:lnTo>
                      <a:pt x="1174" y="539"/>
                    </a:lnTo>
                    <a:lnTo>
                      <a:pt x="1185" y="494"/>
                    </a:lnTo>
                    <a:lnTo>
                      <a:pt x="1167" y="480"/>
                    </a:lnTo>
                    <a:lnTo>
                      <a:pt x="1151" y="499"/>
                    </a:lnTo>
                    <a:lnTo>
                      <a:pt x="1155" y="525"/>
                    </a:lnTo>
                    <a:lnTo>
                      <a:pt x="1135" y="539"/>
                    </a:lnTo>
                    <a:lnTo>
                      <a:pt x="1132" y="520"/>
                    </a:lnTo>
                    <a:lnTo>
                      <a:pt x="1135" y="476"/>
                    </a:lnTo>
                    <a:lnTo>
                      <a:pt x="1130" y="441"/>
                    </a:lnTo>
                    <a:lnTo>
                      <a:pt x="1169" y="429"/>
                    </a:lnTo>
                    <a:lnTo>
                      <a:pt x="1201" y="406"/>
                    </a:lnTo>
                    <a:lnTo>
                      <a:pt x="1204" y="378"/>
                    </a:lnTo>
                    <a:lnTo>
                      <a:pt x="1160" y="378"/>
                    </a:lnTo>
                    <a:lnTo>
                      <a:pt x="1139" y="406"/>
                    </a:lnTo>
                    <a:lnTo>
                      <a:pt x="1095" y="422"/>
                    </a:lnTo>
                    <a:lnTo>
                      <a:pt x="1052" y="424"/>
                    </a:lnTo>
                    <a:lnTo>
                      <a:pt x="1003" y="420"/>
                    </a:lnTo>
                    <a:lnTo>
                      <a:pt x="1005" y="368"/>
                    </a:lnTo>
                    <a:lnTo>
                      <a:pt x="980" y="352"/>
                    </a:lnTo>
                    <a:lnTo>
                      <a:pt x="957" y="352"/>
                    </a:lnTo>
                    <a:lnTo>
                      <a:pt x="948" y="368"/>
                    </a:lnTo>
                    <a:lnTo>
                      <a:pt x="934" y="401"/>
                    </a:lnTo>
                    <a:lnTo>
                      <a:pt x="916" y="368"/>
                    </a:lnTo>
                    <a:lnTo>
                      <a:pt x="895" y="305"/>
                    </a:lnTo>
                    <a:lnTo>
                      <a:pt x="869" y="270"/>
                    </a:lnTo>
                    <a:lnTo>
                      <a:pt x="851" y="245"/>
                    </a:lnTo>
                    <a:lnTo>
                      <a:pt x="812" y="247"/>
                    </a:lnTo>
                    <a:lnTo>
                      <a:pt x="789" y="228"/>
                    </a:lnTo>
                    <a:lnTo>
                      <a:pt x="703" y="228"/>
                    </a:lnTo>
                    <a:lnTo>
                      <a:pt x="662" y="217"/>
                    </a:lnTo>
                    <a:lnTo>
                      <a:pt x="655" y="151"/>
                    </a:lnTo>
                    <a:lnTo>
                      <a:pt x="646" y="102"/>
                    </a:lnTo>
                    <a:lnTo>
                      <a:pt x="607" y="100"/>
                    </a:lnTo>
                    <a:lnTo>
                      <a:pt x="593" y="140"/>
                    </a:lnTo>
                    <a:lnTo>
                      <a:pt x="554" y="133"/>
                    </a:lnTo>
                    <a:lnTo>
                      <a:pt x="496" y="119"/>
                    </a:lnTo>
                    <a:lnTo>
                      <a:pt x="484" y="88"/>
                    </a:lnTo>
                    <a:lnTo>
                      <a:pt x="448" y="88"/>
                    </a:lnTo>
                    <a:lnTo>
                      <a:pt x="464" y="39"/>
                    </a:lnTo>
                    <a:lnTo>
                      <a:pt x="436" y="39"/>
                    </a:lnTo>
                    <a:lnTo>
                      <a:pt x="411" y="42"/>
                    </a:lnTo>
                    <a:lnTo>
                      <a:pt x="408" y="0"/>
                    </a:lnTo>
                    <a:lnTo>
                      <a:pt x="397" y="0"/>
                    </a:lnTo>
                    <a:lnTo>
                      <a:pt x="372" y="32"/>
                    </a:lnTo>
                    <a:lnTo>
                      <a:pt x="374" y="93"/>
                    </a:lnTo>
                    <a:lnTo>
                      <a:pt x="372" y="121"/>
                    </a:lnTo>
                    <a:lnTo>
                      <a:pt x="348" y="114"/>
                    </a:lnTo>
                    <a:lnTo>
                      <a:pt x="346" y="198"/>
                    </a:lnTo>
                    <a:lnTo>
                      <a:pt x="383" y="210"/>
                    </a:lnTo>
                    <a:lnTo>
                      <a:pt x="413" y="228"/>
                    </a:lnTo>
                    <a:lnTo>
                      <a:pt x="425" y="266"/>
                    </a:lnTo>
                    <a:lnTo>
                      <a:pt x="431" y="305"/>
                    </a:lnTo>
                    <a:lnTo>
                      <a:pt x="480" y="322"/>
                    </a:lnTo>
                    <a:lnTo>
                      <a:pt x="528" y="308"/>
                    </a:lnTo>
                    <a:lnTo>
                      <a:pt x="558" y="282"/>
                    </a:lnTo>
                    <a:lnTo>
                      <a:pt x="572" y="303"/>
                    </a:lnTo>
                    <a:lnTo>
                      <a:pt x="551" y="345"/>
                    </a:lnTo>
                    <a:lnTo>
                      <a:pt x="528" y="415"/>
                    </a:lnTo>
                    <a:lnTo>
                      <a:pt x="505" y="424"/>
                    </a:lnTo>
                    <a:lnTo>
                      <a:pt x="487" y="410"/>
                    </a:lnTo>
                    <a:lnTo>
                      <a:pt x="475" y="429"/>
                    </a:lnTo>
                    <a:lnTo>
                      <a:pt x="473" y="469"/>
                    </a:lnTo>
                    <a:lnTo>
                      <a:pt x="475" y="508"/>
                    </a:lnTo>
                    <a:lnTo>
                      <a:pt x="461" y="536"/>
                    </a:lnTo>
                    <a:lnTo>
                      <a:pt x="445" y="522"/>
                    </a:lnTo>
                    <a:lnTo>
                      <a:pt x="429" y="522"/>
                    </a:lnTo>
                    <a:lnTo>
                      <a:pt x="392" y="595"/>
                    </a:lnTo>
                    <a:lnTo>
                      <a:pt x="323" y="644"/>
                    </a:lnTo>
                    <a:lnTo>
                      <a:pt x="309" y="639"/>
                    </a:lnTo>
                    <a:lnTo>
                      <a:pt x="307" y="620"/>
                    </a:lnTo>
                    <a:lnTo>
                      <a:pt x="279" y="620"/>
                    </a:lnTo>
                    <a:lnTo>
                      <a:pt x="263" y="679"/>
                    </a:lnTo>
                    <a:lnTo>
                      <a:pt x="247" y="700"/>
                    </a:lnTo>
                    <a:lnTo>
                      <a:pt x="259" y="725"/>
                    </a:lnTo>
                    <a:lnTo>
                      <a:pt x="231" y="735"/>
                    </a:lnTo>
                    <a:lnTo>
                      <a:pt x="219" y="707"/>
                    </a:lnTo>
                    <a:lnTo>
                      <a:pt x="183" y="809"/>
                    </a:lnTo>
                    <a:lnTo>
                      <a:pt x="206" y="842"/>
                    </a:lnTo>
                    <a:lnTo>
                      <a:pt x="189" y="865"/>
                    </a:lnTo>
                    <a:lnTo>
                      <a:pt x="159" y="847"/>
                    </a:lnTo>
                    <a:lnTo>
                      <a:pt x="148" y="872"/>
                    </a:lnTo>
                    <a:lnTo>
                      <a:pt x="187" y="886"/>
                    </a:lnTo>
                    <a:lnTo>
                      <a:pt x="159" y="914"/>
                    </a:lnTo>
                    <a:lnTo>
                      <a:pt x="120" y="921"/>
                    </a:lnTo>
                    <a:lnTo>
                      <a:pt x="60" y="989"/>
                    </a:lnTo>
                    <a:lnTo>
                      <a:pt x="30" y="1010"/>
                    </a:lnTo>
                    <a:lnTo>
                      <a:pt x="56" y="1064"/>
                    </a:lnTo>
                    <a:lnTo>
                      <a:pt x="23" y="1073"/>
                    </a:lnTo>
                    <a:lnTo>
                      <a:pt x="5" y="1122"/>
                    </a:lnTo>
                    <a:lnTo>
                      <a:pt x="0" y="1134"/>
                    </a:lnTo>
                    <a:lnTo>
                      <a:pt x="17" y="1159"/>
                    </a:lnTo>
                    <a:lnTo>
                      <a:pt x="23" y="1197"/>
                    </a:lnTo>
                    <a:lnTo>
                      <a:pt x="53" y="1208"/>
                    </a:lnTo>
                    <a:lnTo>
                      <a:pt x="81" y="1208"/>
                    </a:lnTo>
                    <a:lnTo>
                      <a:pt x="93" y="1239"/>
                    </a:lnTo>
                    <a:lnTo>
                      <a:pt x="118" y="1255"/>
                    </a:lnTo>
                    <a:lnTo>
                      <a:pt x="120" y="1299"/>
                    </a:lnTo>
                    <a:lnTo>
                      <a:pt x="217" y="1313"/>
                    </a:lnTo>
                    <a:lnTo>
                      <a:pt x="224" y="1374"/>
                    </a:lnTo>
                    <a:lnTo>
                      <a:pt x="261" y="1390"/>
                    </a:lnTo>
                    <a:lnTo>
                      <a:pt x="293" y="1500"/>
                    </a:lnTo>
                    <a:lnTo>
                      <a:pt x="293" y="1500"/>
                    </a:lnTo>
                    <a:lnTo>
                      <a:pt x="302" y="1549"/>
                    </a:lnTo>
                    <a:lnTo>
                      <a:pt x="300" y="1572"/>
                    </a:lnTo>
                    <a:lnTo>
                      <a:pt x="307" y="1586"/>
                    </a:lnTo>
                    <a:lnTo>
                      <a:pt x="404" y="1530"/>
                    </a:lnTo>
                    <a:lnTo>
                      <a:pt x="404" y="1591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04" name="Freeform 54"/>
              <p:cNvSpPr>
                <a:spLocks/>
              </p:cNvSpPr>
              <p:nvPr/>
            </p:nvSpPr>
            <p:spPr bwMode="auto">
              <a:xfrm>
                <a:off x="357166" y="2677614"/>
                <a:ext cx="1002687" cy="828737"/>
              </a:xfrm>
              <a:custGeom>
                <a:avLst/>
                <a:gdLst/>
                <a:ahLst/>
                <a:cxnLst>
                  <a:cxn ang="0">
                    <a:pos x="1529" y="984"/>
                  </a:cxn>
                  <a:cxn ang="0">
                    <a:pos x="1566" y="1031"/>
                  </a:cxn>
                  <a:cxn ang="0">
                    <a:pos x="1432" y="1057"/>
                  </a:cxn>
                  <a:cxn ang="0">
                    <a:pos x="1469" y="1096"/>
                  </a:cxn>
                  <a:cxn ang="0">
                    <a:pos x="1409" y="1120"/>
                  </a:cxn>
                  <a:cxn ang="0">
                    <a:pos x="1303" y="1036"/>
                  </a:cxn>
                  <a:cxn ang="0">
                    <a:pos x="1141" y="1145"/>
                  </a:cxn>
                  <a:cxn ang="0">
                    <a:pos x="1054" y="1078"/>
                  </a:cxn>
                  <a:cxn ang="0">
                    <a:pos x="1003" y="1078"/>
                  </a:cxn>
                  <a:cxn ang="0">
                    <a:pos x="913" y="984"/>
                  </a:cxn>
                  <a:cxn ang="0">
                    <a:pos x="863" y="1005"/>
                  </a:cxn>
                  <a:cxn ang="0">
                    <a:pos x="789" y="1017"/>
                  </a:cxn>
                  <a:cxn ang="0">
                    <a:pos x="715" y="1134"/>
                  </a:cxn>
                  <a:cxn ang="0">
                    <a:pos x="671" y="1213"/>
                  </a:cxn>
                  <a:cxn ang="0">
                    <a:pos x="588" y="1260"/>
                  </a:cxn>
                  <a:cxn ang="0">
                    <a:pos x="533" y="1309"/>
                  </a:cxn>
                  <a:cxn ang="0">
                    <a:pos x="512" y="1234"/>
                  </a:cxn>
                  <a:cxn ang="0">
                    <a:pos x="471" y="1178"/>
                  </a:cxn>
                  <a:cxn ang="0">
                    <a:pos x="496" y="1164"/>
                  </a:cxn>
                  <a:cxn ang="0">
                    <a:pos x="425" y="1092"/>
                  </a:cxn>
                  <a:cxn ang="0">
                    <a:pos x="429" y="1047"/>
                  </a:cxn>
                  <a:cxn ang="0">
                    <a:pos x="436" y="1001"/>
                  </a:cxn>
                  <a:cxn ang="0">
                    <a:pos x="339" y="919"/>
                  </a:cxn>
                  <a:cxn ang="0">
                    <a:pos x="254" y="905"/>
                  </a:cxn>
                  <a:cxn ang="0">
                    <a:pos x="203" y="882"/>
                  </a:cxn>
                  <a:cxn ang="0">
                    <a:pos x="180" y="807"/>
                  </a:cxn>
                  <a:cxn ang="0">
                    <a:pos x="136" y="802"/>
                  </a:cxn>
                  <a:cxn ang="0">
                    <a:pos x="153" y="683"/>
                  </a:cxn>
                  <a:cxn ang="0">
                    <a:pos x="83" y="646"/>
                  </a:cxn>
                  <a:cxn ang="0">
                    <a:pos x="0" y="611"/>
                  </a:cxn>
                  <a:cxn ang="0">
                    <a:pos x="56" y="520"/>
                  </a:cxn>
                  <a:cxn ang="0">
                    <a:pos x="139" y="506"/>
                  </a:cxn>
                  <a:cxn ang="0">
                    <a:pos x="199" y="515"/>
                  </a:cxn>
                  <a:cxn ang="0">
                    <a:pos x="316" y="464"/>
                  </a:cxn>
                  <a:cxn ang="0">
                    <a:pos x="344" y="473"/>
                  </a:cxn>
                  <a:cxn ang="0">
                    <a:pos x="335" y="410"/>
                  </a:cxn>
                  <a:cxn ang="0">
                    <a:pos x="381" y="357"/>
                  </a:cxn>
                  <a:cxn ang="0">
                    <a:pos x="478" y="352"/>
                  </a:cxn>
                  <a:cxn ang="0">
                    <a:pos x="535" y="371"/>
                  </a:cxn>
                  <a:cxn ang="0">
                    <a:pos x="680" y="394"/>
                  </a:cxn>
                  <a:cxn ang="0">
                    <a:pos x="667" y="271"/>
                  </a:cxn>
                  <a:cxn ang="0">
                    <a:pos x="784" y="191"/>
                  </a:cxn>
                  <a:cxn ang="0">
                    <a:pos x="821" y="166"/>
                  </a:cxn>
                  <a:cxn ang="0">
                    <a:pos x="846" y="70"/>
                  </a:cxn>
                  <a:cxn ang="0">
                    <a:pos x="950" y="44"/>
                  </a:cxn>
                  <a:cxn ang="0">
                    <a:pos x="973" y="75"/>
                  </a:cxn>
                  <a:cxn ang="0">
                    <a:pos x="1042" y="47"/>
                  </a:cxn>
                  <a:cxn ang="0">
                    <a:pos x="1107" y="0"/>
                  </a:cxn>
                  <a:cxn ang="0">
                    <a:pos x="1171" y="23"/>
                  </a:cxn>
                  <a:cxn ang="0">
                    <a:pos x="1211" y="54"/>
                  </a:cxn>
                  <a:cxn ang="0">
                    <a:pos x="1238" y="114"/>
                  </a:cxn>
                  <a:cxn ang="0">
                    <a:pos x="1342" y="189"/>
                  </a:cxn>
                  <a:cxn ang="0">
                    <a:pos x="1411" y="315"/>
                  </a:cxn>
                  <a:cxn ang="0">
                    <a:pos x="1420" y="364"/>
                  </a:cxn>
                  <a:cxn ang="0">
                    <a:pos x="1425" y="401"/>
                  </a:cxn>
                  <a:cxn ang="0">
                    <a:pos x="1522" y="406"/>
                  </a:cxn>
                  <a:cxn ang="0">
                    <a:pos x="1554" y="534"/>
                  </a:cxn>
                  <a:cxn ang="0">
                    <a:pos x="1526" y="623"/>
                  </a:cxn>
                  <a:cxn ang="0">
                    <a:pos x="1483" y="725"/>
                  </a:cxn>
                  <a:cxn ang="0">
                    <a:pos x="1455" y="779"/>
                  </a:cxn>
                  <a:cxn ang="0">
                    <a:pos x="1545" y="849"/>
                  </a:cxn>
                </a:cxnLst>
                <a:rect l="0" t="0" r="r" b="b"/>
                <a:pathLst>
                  <a:path w="1566" h="1309">
                    <a:moveTo>
                      <a:pt x="1545" y="926"/>
                    </a:moveTo>
                    <a:lnTo>
                      <a:pt x="1529" y="984"/>
                    </a:lnTo>
                    <a:lnTo>
                      <a:pt x="1529" y="984"/>
                    </a:lnTo>
                    <a:lnTo>
                      <a:pt x="1566" y="1031"/>
                    </a:lnTo>
                    <a:lnTo>
                      <a:pt x="1434" y="1029"/>
                    </a:lnTo>
                    <a:lnTo>
                      <a:pt x="1432" y="1057"/>
                    </a:lnTo>
                    <a:lnTo>
                      <a:pt x="1466" y="1066"/>
                    </a:lnTo>
                    <a:lnTo>
                      <a:pt x="1469" y="1096"/>
                    </a:lnTo>
                    <a:lnTo>
                      <a:pt x="1425" y="1099"/>
                    </a:lnTo>
                    <a:lnTo>
                      <a:pt x="1409" y="1120"/>
                    </a:lnTo>
                    <a:lnTo>
                      <a:pt x="1326" y="1120"/>
                    </a:lnTo>
                    <a:lnTo>
                      <a:pt x="1303" y="1036"/>
                    </a:lnTo>
                    <a:lnTo>
                      <a:pt x="1224" y="1031"/>
                    </a:lnTo>
                    <a:lnTo>
                      <a:pt x="1141" y="1145"/>
                    </a:lnTo>
                    <a:lnTo>
                      <a:pt x="1105" y="1071"/>
                    </a:lnTo>
                    <a:lnTo>
                      <a:pt x="1054" y="1078"/>
                    </a:lnTo>
                    <a:lnTo>
                      <a:pt x="1045" y="1120"/>
                    </a:lnTo>
                    <a:lnTo>
                      <a:pt x="1003" y="1078"/>
                    </a:lnTo>
                    <a:lnTo>
                      <a:pt x="939" y="984"/>
                    </a:lnTo>
                    <a:lnTo>
                      <a:pt x="913" y="984"/>
                    </a:lnTo>
                    <a:lnTo>
                      <a:pt x="899" y="1017"/>
                    </a:lnTo>
                    <a:lnTo>
                      <a:pt x="863" y="1005"/>
                    </a:lnTo>
                    <a:lnTo>
                      <a:pt x="835" y="1038"/>
                    </a:lnTo>
                    <a:lnTo>
                      <a:pt x="789" y="1017"/>
                    </a:lnTo>
                    <a:lnTo>
                      <a:pt x="715" y="1078"/>
                    </a:lnTo>
                    <a:lnTo>
                      <a:pt x="715" y="1134"/>
                    </a:lnTo>
                    <a:lnTo>
                      <a:pt x="699" y="1157"/>
                    </a:lnTo>
                    <a:lnTo>
                      <a:pt x="671" y="1213"/>
                    </a:lnTo>
                    <a:lnTo>
                      <a:pt x="648" y="1213"/>
                    </a:lnTo>
                    <a:lnTo>
                      <a:pt x="588" y="1260"/>
                    </a:lnTo>
                    <a:lnTo>
                      <a:pt x="558" y="1309"/>
                    </a:lnTo>
                    <a:lnTo>
                      <a:pt x="533" y="1309"/>
                    </a:lnTo>
                    <a:lnTo>
                      <a:pt x="524" y="1290"/>
                    </a:lnTo>
                    <a:lnTo>
                      <a:pt x="512" y="1234"/>
                    </a:lnTo>
                    <a:lnTo>
                      <a:pt x="475" y="1211"/>
                    </a:lnTo>
                    <a:lnTo>
                      <a:pt x="471" y="1178"/>
                    </a:lnTo>
                    <a:lnTo>
                      <a:pt x="487" y="1178"/>
                    </a:lnTo>
                    <a:lnTo>
                      <a:pt x="496" y="1164"/>
                    </a:lnTo>
                    <a:lnTo>
                      <a:pt x="452" y="1087"/>
                    </a:lnTo>
                    <a:lnTo>
                      <a:pt x="425" y="1092"/>
                    </a:lnTo>
                    <a:lnTo>
                      <a:pt x="418" y="1059"/>
                    </a:lnTo>
                    <a:lnTo>
                      <a:pt x="429" y="1047"/>
                    </a:lnTo>
                    <a:lnTo>
                      <a:pt x="443" y="1047"/>
                    </a:lnTo>
                    <a:lnTo>
                      <a:pt x="436" y="1001"/>
                    </a:lnTo>
                    <a:lnTo>
                      <a:pt x="374" y="954"/>
                    </a:lnTo>
                    <a:lnTo>
                      <a:pt x="339" y="919"/>
                    </a:lnTo>
                    <a:lnTo>
                      <a:pt x="307" y="917"/>
                    </a:lnTo>
                    <a:lnTo>
                      <a:pt x="254" y="905"/>
                    </a:lnTo>
                    <a:lnTo>
                      <a:pt x="210" y="896"/>
                    </a:lnTo>
                    <a:lnTo>
                      <a:pt x="203" y="882"/>
                    </a:lnTo>
                    <a:lnTo>
                      <a:pt x="208" y="858"/>
                    </a:lnTo>
                    <a:lnTo>
                      <a:pt x="180" y="807"/>
                    </a:lnTo>
                    <a:lnTo>
                      <a:pt x="141" y="821"/>
                    </a:lnTo>
                    <a:lnTo>
                      <a:pt x="136" y="802"/>
                    </a:lnTo>
                    <a:lnTo>
                      <a:pt x="148" y="751"/>
                    </a:lnTo>
                    <a:lnTo>
                      <a:pt x="153" y="683"/>
                    </a:lnTo>
                    <a:lnTo>
                      <a:pt x="141" y="646"/>
                    </a:lnTo>
                    <a:lnTo>
                      <a:pt x="83" y="646"/>
                    </a:lnTo>
                    <a:lnTo>
                      <a:pt x="33" y="648"/>
                    </a:lnTo>
                    <a:lnTo>
                      <a:pt x="0" y="611"/>
                    </a:lnTo>
                    <a:lnTo>
                      <a:pt x="14" y="506"/>
                    </a:lnTo>
                    <a:lnTo>
                      <a:pt x="56" y="520"/>
                    </a:lnTo>
                    <a:lnTo>
                      <a:pt x="79" y="541"/>
                    </a:lnTo>
                    <a:lnTo>
                      <a:pt x="139" y="506"/>
                    </a:lnTo>
                    <a:lnTo>
                      <a:pt x="189" y="494"/>
                    </a:lnTo>
                    <a:lnTo>
                      <a:pt x="199" y="515"/>
                    </a:lnTo>
                    <a:lnTo>
                      <a:pt x="263" y="499"/>
                    </a:lnTo>
                    <a:lnTo>
                      <a:pt x="316" y="464"/>
                    </a:lnTo>
                    <a:lnTo>
                      <a:pt x="337" y="492"/>
                    </a:lnTo>
                    <a:lnTo>
                      <a:pt x="344" y="473"/>
                    </a:lnTo>
                    <a:lnTo>
                      <a:pt x="355" y="438"/>
                    </a:lnTo>
                    <a:lnTo>
                      <a:pt x="335" y="410"/>
                    </a:lnTo>
                    <a:lnTo>
                      <a:pt x="335" y="382"/>
                    </a:lnTo>
                    <a:lnTo>
                      <a:pt x="381" y="357"/>
                    </a:lnTo>
                    <a:lnTo>
                      <a:pt x="441" y="343"/>
                    </a:lnTo>
                    <a:lnTo>
                      <a:pt x="478" y="352"/>
                    </a:lnTo>
                    <a:lnTo>
                      <a:pt x="501" y="375"/>
                    </a:lnTo>
                    <a:lnTo>
                      <a:pt x="535" y="371"/>
                    </a:lnTo>
                    <a:lnTo>
                      <a:pt x="611" y="361"/>
                    </a:lnTo>
                    <a:lnTo>
                      <a:pt x="680" y="394"/>
                    </a:lnTo>
                    <a:lnTo>
                      <a:pt x="722" y="348"/>
                    </a:lnTo>
                    <a:lnTo>
                      <a:pt x="667" y="271"/>
                    </a:lnTo>
                    <a:lnTo>
                      <a:pt x="722" y="231"/>
                    </a:lnTo>
                    <a:lnTo>
                      <a:pt x="784" y="191"/>
                    </a:lnTo>
                    <a:lnTo>
                      <a:pt x="821" y="219"/>
                    </a:lnTo>
                    <a:lnTo>
                      <a:pt x="821" y="166"/>
                    </a:lnTo>
                    <a:lnTo>
                      <a:pt x="842" y="154"/>
                    </a:lnTo>
                    <a:lnTo>
                      <a:pt x="846" y="70"/>
                    </a:lnTo>
                    <a:lnTo>
                      <a:pt x="916" y="84"/>
                    </a:lnTo>
                    <a:lnTo>
                      <a:pt x="950" y="44"/>
                    </a:lnTo>
                    <a:lnTo>
                      <a:pt x="955" y="72"/>
                    </a:lnTo>
                    <a:lnTo>
                      <a:pt x="973" y="75"/>
                    </a:lnTo>
                    <a:lnTo>
                      <a:pt x="1005" y="37"/>
                    </a:lnTo>
                    <a:lnTo>
                      <a:pt x="1042" y="47"/>
                    </a:lnTo>
                    <a:lnTo>
                      <a:pt x="1077" y="33"/>
                    </a:lnTo>
                    <a:lnTo>
                      <a:pt x="1107" y="0"/>
                    </a:lnTo>
                    <a:lnTo>
                      <a:pt x="1141" y="12"/>
                    </a:lnTo>
                    <a:lnTo>
                      <a:pt x="1171" y="23"/>
                    </a:lnTo>
                    <a:lnTo>
                      <a:pt x="1199" y="23"/>
                    </a:lnTo>
                    <a:lnTo>
                      <a:pt x="1211" y="54"/>
                    </a:lnTo>
                    <a:lnTo>
                      <a:pt x="1236" y="70"/>
                    </a:lnTo>
                    <a:lnTo>
                      <a:pt x="1238" y="114"/>
                    </a:lnTo>
                    <a:lnTo>
                      <a:pt x="1335" y="128"/>
                    </a:lnTo>
                    <a:lnTo>
                      <a:pt x="1342" y="189"/>
                    </a:lnTo>
                    <a:lnTo>
                      <a:pt x="1379" y="205"/>
                    </a:lnTo>
                    <a:lnTo>
                      <a:pt x="1411" y="315"/>
                    </a:lnTo>
                    <a:lnTo>
                      <a:pt x="1411" y="315"/>
                    </a:lnTo>
                    <a:lnTo>
                      <a:pt x="1420" y="364"/>
                    </a:lnTo>
                    <a:lnTo>
                      <a:pt x="1418" y="387"/>
                    </a:lnTo>
                    <a:lnTo>
                      <a:pt x="1425" y="401"/>
                    </a:lnTo>
                    <a:lnTo>
                      <a:pt x="1522" y="345"/>
                    </a:lnTo>
                    <a:lnTo>
                      <a:pt x="1522" y="406"/>
                    </a:lnTo>
                    <a:lnTo>
                      <a:pt x="1556" y="464"/>
                    </a:lnTo>
                    <a:lnTo>
                      <a:pt x="1554" y="534"/>
                    </a:lnTo>
                    <a:lnTo>
                      <a:pt x="1549" y="571"/>
                    </a:lnTo>
                    <a:lnTo>
                      <a:pt x="1526" y="623"/>
                    </a:lnTo>
                    <a:lnTo>
                      <a:pt x="1476" y="672"/>
                    </a:lnTo>
                    <a:lnTo>
                      <a:pt x="1483" y="725"/>
                    </a:lnTo>
                    <a:lnTo>
                      <a:pt x="1455" y="744"/>
                    </a:lnTo>
                    <a:lnTo>
                      <a:pt x="1455" y="779"/>
                    </a:lnTo>
                    <a:lnTo>
                      <a:pt x="1543" y="781"/>
                    </a:lnTo>
                    <a:lnTo>
                      <a:pt x="1545" y="849"/>
                    </a:lnTo>
                    <a:lnTo>
                      <a:pt x="1510" y="863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822265" y="3686154"/>
                <a:ext cx="286848" cy="319086"/>
              </a:xfrm>
              <a:custGeom>
                <a:avLst/>
                <a:gdLst/>
                <a:ahLst/>
                <a:cxnLst>
                  <a:cxn ang="0">
                    <a:pos x="0" y="233"/>
                  </a:cxn>
                  <a:cxn ang="0">
                    <a:pos x="33" y="182"/>
                  </a:cxn>
                  <a:cxn ang="0">
                    <a:pos x="83" y="207"/>
                  </a:cxn>
                  <a:cxn ang="0">
                    <a:pos x="111" y="214"/>
                  </a:cxn>
                  <a:cxn ang="0">
                    <a:pos x="109" y="252"/>
                  </a:cxn>
                  <a:cxn ang="0">
                    <a:pos x="132" y="259"/>
                  </a:cxn>
                  <a:cxn ang="0">
                    <a:pos x="159" y="256"/>
                  </a:cxn>
                  <a:cxn ang="0">
                    <a:pos x="180" y="233"/>
                  </a:cxn>
                  <a:cxn ang="0">
                    <a:pos x="189" y="210"/>
                  </a:cxn>
                  <a:cxn ang="0">
                    <a:pos x="210" y="186"/>
                  </a:cxn>
                  <a:cxn ang="0">
                    <a:pos x="235" y="161"/>
                  </a:cxn>
                  <a:cxn ang="0">
                    <a:pos x="252" y="128"/>
                  </a:cxn>
                  <a:cxn ang="0">
                    <a:pos x="258" y="93"/>
                  </a:cxn>
                  <a:cxn ang="0">
                    <a:pos x="265" y="70"/>
                  </a:cxn>
                  <a:cxn ang="0">
                    <a:pos x="275" y="37"/>
                  </a:cxn>
                  <a:cxn ang="0">
                    <a:pos x="275" y="21"/>
                  </a:cxn>
                  <a:cxn ang="0">
                    <a:pos x="298" y="18"/>
                  </a:cxn>
                  <a:cxn ang="0">
                    <a:pos x="323" y="0"/>
                  </a:cxn>
                  <a:cxn ang="0">
                    <a:pos x="328" y="35"/>
                  </a:cxn>
                  <a:cxn ang="0">
                    <a:pos x="305" y="56"/>
                  </a:cxn>
                  <a:cxn ang="0">
                    <a:pos x="316" y="77"/>
                  </a:cxn>
                  <a:cxn ang="0">
                    <a:pos x="348" y="81"/>
                  </a:cxn>
                  <a:cxn ang="0">
                    <a:pos x="371" y="44"/>
                  </a:cxn>
                  <a:cxn ang="0">
                    <a:pos x="394" y="56"/>
                  </a:cxn>
                  <a:cxn ang="0">
                    <a:pos x="362" y="95"/>
                  </a:cxn>
                  <a:cxn ang="0">
                    <a:pos x="369" y="105"/>
                  </a:cxn>
                  <a:cxn ang="0">
                    <a:pos x="438" y="74"/>
                  </a:cxn>
                  <a:cxn ang="0">
                    <a:pos x="448" y="93"/>
                  </a:cxn>
                  <a:cxn ang="0">
                    <a:pos x="383" y="123"/>
                  </a:cxn>
                  <a:cxn ang="0">
                    <a:pos x="385" y="140"/>
                  </a:cxn>
                  <a:cxn ang="0">
                    <a:pos x="420" y="170"/>
                  </a:cxn>
                  <a:cxn ang="0">
                    <a:pos x="399" y="270"/>
                  </a:cxn>
                  <a:cxn ang="0">
                    <a:pos x="371" y="266"/>
                  </a:cxn>
                  <a:cxn ang="0">
                    <a:pos x="351" y="268"/>
                  </a:cxn>
                  <a:cxn ang="0">
                    <a:pos x="346" y="207"/>
                  </a:cxn>
                  <a:cxn ang="0">
                    <a:pos x="316" y="219"/>
                  </a:cxn>
                  <a:cxn ang="0">
                    <a:pos x="295" y="224"/>
                  </a:cxn>
                  <a:cxn ang="0">
                    <a:pos x="293" y="247"/>
                  </a:cxn>
                  <a:cxn ang="0">
                    <a:pos x="268" y="305"/>
                  </a:cxn>
                  <a:cxn ang="0">
                    <a:pos x="247" y="324"/>
                  </a:cxn>
                  <a:cxn ang="0">
                    <a:pos x="235" y="373"/>
                  </a:cxn>
                  <a:cxn ang="0">
                    <a:pos x="231" y="424"/>
                  </a:cxn>
                  <a:cxn ang="0">
                    <a:pos x="212" y="487"/>
                  </a:cxn>
                  <a:cxn ang="0">
                    <a:pos x="182" y="485"/>
                  </a:cxn>
                  <a:cxn ang="0">
                    <a:pos x="155" y="504"/>
                  </a:cxn>
                  <a:cxn ang="0">
                    <a:pos x="139" y="494"/>
                  </a:cxn>
                  <a:cxn ang="0">
                    <a:pos x="152" y="471"/>
                  </a:cxn>
                  <a:cxn ang="0">
                    <a:pos x="125" y="459"/>
                  </a:cxn>
                  <a:cxn ang="0">
                    <a:pos x="111" y="464"/>
                  </a:cxn>
                  <a:cxn ang="0">
                    <a:pos x="102" y="429"/>
                  </a:cxn>
                  <a:cxn ang="0">
                    <a:pos x="88" y="368"/>
                  </a:cxn>
                  <a:cxn ang="0">
                    <a:pos x="72" y="336"/>
                  </a:cxn>
                  <a:cxn ang="0">
                    <a:pos x="72" y="305"/>
                  </a:cxn>
                  <a:cxn ang="0">
                    <a:pos x="74" y="277"/>
                  </a:cxn>
                  <a:cxn ang="0">
                    <a:pos x="0" y="233"/>
                  </a:cxn>
                </a:cxnLst>
                <a:rect l="0" t="0" r="r" b="b"/>
                <a:pathLst>
                  <a:path w="448" h="504">
                    <a:moveTo>
                      <a:pt x="0" y="233"/>
                    </a:moveTo>
                    <a:lnTo>
                      <a:pt x="33" y="182"/>
                    </a:lnTo>
                    <a:lnTo>
                      <a:pt x="83" y="207"/>
                    </a:lnTo>
                    <a:lnTo>
                      <a:pt x="111" y="214"/>
                    </a:lnTo>
                    <a:lnTo>
                      <a:pt x="109" y="252"/>
                    </a:lnTo>
                    <a:lnTo>
                      <a:pt x="132" y="259"/>
                    </a:lnTo>
                    <a:lnTo>
                      <a:pt x="159" y="256"/>
                    </a:lnTo>
                    <a:lnTo>
                      <a:pt x="180" y="233"/>
                    </a:lnTo>
                    <a:lnTo>
                      <a:pt x="189" y="210"/>
                    </a:lnTo>
                    <a:lnTo>
                      <a:pt x="210" y="186"/>
                    </a:lnTo>
                    <a:lnTo>
                      <a:pt x="235" y="161"/>
                    </a:lnTo>
                    <a:lnTo>
                      <a:pt x="252" y="128"/>
                    </a:lnTo>
                    <a:lnTo>
                      <a:pt x="258" y="93"/>
                    </a:lnTo>
                    <a:lnTo>
                      <a:pt x="265" y="70"/>
                    </a:lnTo>
                    <a:lnTo>
                      <a:pt x="275" y="37"/>
                    </a:lnTo>
                    <a:lnTo>
                      <a:pt x="275" y="21"/>
                    </a:lnTo>
                    <a:lnTo>
                      <a:pt x="298" y="18"/>
                    </a:lnTo>
                    <a:lnTo>
                      <a:pt x="323" y="0"/>
                    </a:lnTo>
                    <a:lnTo>
                      <a:pt x="328" y="35"/>
                    </a:lnTo>
                    <a:lnTo>
                      <a:pt x="305" y="56"/>
                    </a:lnTo>
                    <a:lnTo>
                      <a:pt x="316" y="77"/>
                    </a:lnTo>
                    <a:lnTo>
                      <a:pt x="348" y="81"/>
                    </a:lnTo>
                    <a:lnTo>
                      <a:pt x="371" y="44"/>
                    </a:lnTo>
                    <a:lnTo>
                      <a:pt x="394" y="56"/>
                    </a:lnTo>
                    <a:lnTo>
                      <a:pt x="362" y="95"/>
                    </a:lnTo>
                    <a:lnTo>
                      <a:pt x="369" y="105"/>
                    </a:lnTo>
                    <a:lnTo>
                      <a:pt x="438" y="74"/>
                    </a:lnTo>
                    <a:lnTo>
                      <a:pt x="448" y="93"/>
                    </a:lnTo>
                    <a:lnTo>
                      <a:pt x="383" y="123"/>
                    </a:lnTo>
                    <a:lnTo>
                      <a:pt x="385" y="140"/>
                    </a:lnTo>
                    <a:lnTo>
                      <a:pt x="420" y="170"/>
                    </a:lnTo>
                    <a:lnTo>
                      <a:pt x="399" y="270"/>
                    </a:lnTo>
                    <a:lnTo>
                      <a:pt x="371" y="266"/>
                    </a:lnTo>
                    <a:lnTo>
                      <a:pt x="351" y="268"/>
                    </a:lnTo>
                    <a:lnTo>
                      <a:pt x="346" y="207"/>
                    </a:lnTo>
                    <a:lnTo>
                      <a:pt x="316" y="219"/>
                    </a:lnTo>
                    <a:lnTo>
                      <a:pt x="295" y="224"/>
                    </a:lnTo>
                    <a:lnTo>
                      <a:pt x="293" y="247"/>
                    </a:lnTo>
                    <a:lnTo>
                      <a:pt x="268" y="305"/>
                    </a:lnTo>
                    <a:lnTo>
                      <a:pt x="247" y="324"/>
                    </a:lnTo>
                    <a:lnTo>
                      <a:pt x="235" y="373"/>
                    </a:lnTo>
                    <a:lnTo>
                      <a:pt x="231" y="424"/>
                    </a:lnTo>
                    <a:lnTo>
                      <a:pt x="212" y="487"/>
                    </a:lnTo>
                    <a:lnTo>
                      <a:pt x="182" y="485"/>
                    </a:lnTo>
                    <a:lnTo>
                      <a:pt x="155" y="504"/>
                    </a:lnTo>
                    <a:lnTo>
                      <a:pt x="139" y="494"/>
                    </a:lnTo>
                    <a:lnTo>
                      <a:pt x="152" y="471"/>
                    </a:lnTo>
                    <a:lnTo>
                      <a:pt x="125" y="459"/>
                    </a:lnTo>
                    <a:lnTo>
                      <a:pt x="111" y="464"/>
                    </a:lnTo>
                    <a:lnTo>
                      <a:pt x="102" y="429"/>
                    </a:lnTo>
                    <a:lnTo>
                      <a:pt x="88" y="368"/>
                    </a:lnTo>
                    <a:lnTo>
                      <a:pt x="72" y="336"/>
                    </a:lnTo>
                    <a:lnTo>
                      <a:pt x="72" y="305"/>
                    </a:lnTo>
                    <a:lnTo>
                      <a:pt x="74" y="277"/>
                    </a:lnTo>
                    <a:lnTo>
                      <a:pt x="0" y="233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06" name="Freeform 15"/>
              <p:cNvSpPr>
                <a:spLocks/>
              </p:cNvSpPr>
              <p:nvPr/>
            </p:nvSpPr>
            <p:spPr bwMode="auto">
              <a:xfrm>
                <a:off x="3718025" y="3887482"/>
                <a:ext cx="2111662" cy="2220940"/>
              </a:xfrm>
              <a:custGeom>
                <a:avLst/>
                <a:gdLst/>
                <a:ahLst/>
                <a:cxnLst>
                  <a:cxn ang="0">
                    <a:pos x="594" y="751"/>
                  </a:cxn>
                  <a:cxn ang="0">
                    <a:pos x="465" y="1017"/>
                  </a:cxn>
                  <a:cxn ang="0">
                    <a:pos x="458" y="1108"/>
                  </a:cxn>
                  <a:cxn ang="0">
                    <a:pos x="507" y="1187"/>
                  </a:cxn>
                  <a:cxn ang="0">
                    <a:pos x="313" y="1539"/>
                  </a:cxn>
                  <a:cxn ang="0">
                    <a:pos x="431" y="1871"/>
                  </a:cxn>
                  <a:cxn ang="0">
                    <a:pos x="378" y="1931"/>
                  </a:cxn>
                  <a:cxn ang="0">
                    <a:pos x="401" y="2232"/>
                  </a:cxn>
                  <a:cxn ang="0">
                    <a:pos x="364" y="2295"/>
                  </a:cxn>
                  <a:cxn ang="0">
                    <a:pos x="327" y="2270"/>
                  </a:cxn>
                  <a:cxn ang="0">
                    <a:pos x="269" y="2279"/>
                  </a:cxn>
                  <a:cxn ang="0">
                    <a:pos x="212" y="2291"/>
                  </a:cxn>
                  <a:cxn ang="0">
                    <a:pos x="133" y="2368"/>
                  </a:cxn>
                  <a:cxn ang="0">
                    <a:pos x="66" y="2475"/>
                  </a:cxn>
                  <a:cxn ang="0">
                    <a:pos x="214" y="2549"/>
                  </a:cxn>
                  <a:cxn ang="0">
                    <a:pos x="364" y="2545"/>
                  </a:cxn>
                  <a:cxn ang="0">
                    <a:pos x="410" y="2743"/>
                  </a:cxn>
                  <a:cxn ang="0">
                    <a:pos x="385" y="2920"/>
                  </a:cxn>
                  <a:cxn ang="0">
                    <a:pos x="532" y="2990"/>
                  </a:cxn>
                  <a:cxn ang="0">
                    <a:pos x="597" y="2976"/>
                  </a:cxn>
                  <a:cxn ang="0">
                    <a:pos x="760" y="3128"/>
                  </a:cxn>
                  <a:cxn ang="0">
                    <a:pos x="763" y="3338"/>
                  </a:cxn>
                  <a:cxn ang="0">
                    <a:pos x="825" y="3508"/>
                  </a:cxn>
                  <a:cxn ang="0">
                    <a:pos x="912" y="3492"/>
                  </a:cxn>
                  <a:cxn ang="0">
                    <a:pos x="1081" y="3506"/>
                  </a:cxn>
                  <a:cxn ang="0">
                    <a:pos x="1242" y="3298"/>
                  </a:cxn>
                  <a:cxn ang="0">
                    <a:pos x="1433" y="3443"/>
                  </a:cxn>
                  <a:cxn ang="0">
                    <a:pos x="1468" y="3228"/>
                  </a:cxn>
                  <a:cxn ang="0">
                    <a:pos x="1523" y="3203"/>
                  </a:cxn>
                  <a:cxn ang="0">
                    <a:pos x="1786" y="3147"/>
                  </a:cxn>
                  <a:cxn ang="0">
                    <a:pos x="2298" y="2972"/>
                  </a:cxn>
                  <a:cxn ang="0">
                    <a:pos x="2773" y="2515"/>
                  </a:cxn>
                  <a:cxn ang="0">
                    <a:pos x="2770" y="2337"/>
                  </a:cxn>
                  <a:cxn ang="0">
                    <a:pos x="2923" y="2333"/>
                  </a:cxn>
                  <a:cxn ang="0">
                    <a:pos x="2936" y="2225"/>
                  </a:cxn>
                  <a:cxn ang="0">
                    <a:pos x="2789" y="2132"/>
                  </a:cxn>
                  <a:cxn ang="0">
                    <a:pos x="2740" y="2055"/>
                  </a:cxn>
                  <a:cxn ang="0">
                    <a:pos x="2699" y="2043"/>
                  </a:cxn>
                  <a:cxn ang="0">
                    <a:pos x="2616" y="1997"/>
                  </a:cxn>
                  <a:cxn ang="0">
                    <a:pos x="2683" y="1875"/>
                  </a:cxn>
                  <a:cxn ang="0">
                    <a:pos x="2782" y="1689"/>
                  </a:cxn>
                  <a:cxn ang="0">
                    <a:pos x="2886" y="1423"/>
                  </a:cxn>
                  <a:cxn ang="0">
                    <a:pos x="3015" y="1388"/>
                  </a:cxn>
                  <a:cxn ang="0">
                    <a:pos x="3176" y="1147"/>
                  </a:cxn>
                  <a:cxn ang="0">
                    <a:pos x="3204" y="1038"/>
                  </a:cxn>
                  <a:cxn ang="0">
                    <a:pos x="3199" y="769"/>
                  </a:cxn>
                  <a:cxn ang="0">
                    <a:pos x="3165" y="646"/>
                  </a:cxn>
                  <a:cxn ang="0">
                    <a:pos x="3220" y="548"/>
                  </a:cxn>
                  <a:cxn ang="0">
                    <a:pos x="3294" y="478"/>
                  </a:cxn>
                  <a:cxn ang="0">
                    <a:pos x="3132" y="303"/>
                  </a:cxn>
                  <a:cxn ang="0">
                    <a:pos x="2973" y="387"/>
                  </a:cxn>
                  <a:cxn ang="0">
                    <a:pos x="2819" y="592"/>
                  </a:cxn>
                  <a:cxn ang="0">
                    <a:pos x="2415" y="394"/>
                  </a:cxn>
                  <a:cxn ang="0">
                    <a:pos x="2095" y="541"/>
                  </a:cxn>
                  <a:cxn ang="0">
                    <a:pos x="1775" y="844"/>
                  </a:cxn>
                  <a:cxn ang="0">
                    <a:pos x="1433" y="578"/>
                  </a:cxn>
                  <a:cxn ang="0">
                    <a:pos x="1120" y="60"/>
                  </a:cxn>
                  <a:cxn ang="0">
                    <a:pos x="949" y="107"/>
                  </a:cxn>
                  <a:cxn ang="0">
                    <a:pos x="818" y="212"/>
                  </a:cxn>
                  <a:cxn ang="0">
                    <a:pos x="590" y="452"/>
                  </a:cxn>
                </a:cxnLst>
                <a:rect l="0" t="0" r="r" b="b"/>
                <a:pathLst>
                  <a:path w="3298" h="3508">
                    <a:moveTo>
                      <a:pt x="555" y="685"/>
                    </a:moveTo>
                    <a:lnTo>
                      <a:pt x="532" y="704"/>
                    </a:lnTo>
                    <a:lnTo>
                      <a:pt x="594" y="751"/>
                    </a:lnTo>
                    <a:lnTo>
                      <a:pt x="507" y="944"/>
                    </a:lnTo>
                    <a:lnTo>
                      <a:pt x="447" y="965"/>
                    </a:lnTo>
                    <a:lnTo>
                      <a:pt x="465" y="1017"/>
                    </a:lnTo>
                    <a:lnTo>
                      <a:pt x="412" y="1052"/>
                    </a:lnTo>
                    <a:lnTo>
                      <a:pt x="442" y="1115"/>
                    </a:lnTo>
                    <a:lnTo>
                      <a:pt x="458" y="1108"/>
                    </a:lnTo>
                    <a:lnTo>
                      <a:pt x="491" y="1119"/>
                    </a:lnTo>
                    <a:lnTo>
                      <a:pt x="495" y="1157"/>
                    </a:lnTo>
                    <a:lnTo>
                      <a:pt x="507" y="1187"/>
                    </a:lnTo>
                    <a:lnTo>
                      <a:pt x="468" y="1297"/>
                    </a:lnTo>
                    <a:lnTo>
                      <a:pt x="428" y="1276"/>
                    </a:lnTo>
                    <a:lnTo>
                      <a:pt x="313" y="1539"/>
                    </a:lnTo>
                    <a:lnTo>
                      <a:pt x="417" y="1717"/>
                    </a:lnTo>
                    <a:lnTo>
                      <a:pt x="442" y="1805"/>
                    </a:lnTo>
                    <a:lnTo>
                      <a:pt x="431" y="1871"/>
                    </a:lnTo>
                    <a:lnTo>
                      <a:pt x="403" y="1908"/>
                    </a:lnTo>
                    <a:lnTo>
                      <a:pt x="378" y="1931"/>
                    </a:lnTo>
                    <a:lnTo>
                      <a:pt x="378" y="1931"/>
                    </a:lnTo>
                    <a:lnTo>
                      <a:pt x="428" y="2274"/>
                    </a:lnTo>
                    <a:lnTo>
                      <a:pt x="412" y="2267"/>
                    </a:lnTo>
                    <a:lnTo>
                      <a:pt x="401" y="2232"/>
                    </a:lnTo>
                    <a:lnTo>
                      <a:pt x="375" y="2235"/>
                    </a:lnTo>
                    <a:lnTo>
                      <a:pt x="373" y="2279"/>
                    </a:lnTo>
                    <a:lnTo>
                      <a:pt x="364" y="2295"/>
                    </a:lnTo>
                    <a:lnTo>
                      <a:pt x="345" y="2300"/>
                    </a:lnTo>
                    <a:lnTo>
                      <a:pt x="327" y="2291"/>
                    </a:lnTo>
                    <a:lnTo>
                      <a:pt x="327" y="2270"/>
                    </a:lnTo>
                    <a:lnTo>
                      <a:pt x="308" y="2256"/>
                    </a:lnTo>
                    <a:lnTo>
                      <a:pt x="285" y="2260"/>
                    </a:lnTo>
                    <a:lnTo>
                      <a:pt x="269" y="2279"/>
                    </a:lnTo>
                    <a:lnTo>
                      <a:pt x="246" y="2277"/>
                    </a:lnTo>
                    <a:lnTo>
                      <a:pt x="242" y="2288"/>
                    </a:lnTo>
                    <a:lnTo>
                      <a:pt x="212" y="2291"/>
                    </a:lnTo>
                    <a:lnTo>
                      <a:pt x="209" y="2272"/>
                    </a:lnTo>
                    <a:lnTo>
                      <a:pt x="149" y="2277"/>
                    </a:lnTo>
                    <a:lnTo>
                      <a:pt x="133" y="2368"/>
                    </a:lnTo>
                    <a:lnTo>
                      <a:pt x="87" y="2417"/>
                    </a:lnTo>
                    <a:lnTo>
                      <a:pt x="48" y="2435"/>
                    </a:lnTo>
                    <a:lnTo>
                      <a:pt x="66" y="2475"/>
                    </a:lnTo>
                    <a:lnTo>
                      <a:pt x="0" y="2512"/>
                    </a:lnTo>
                    <a:lnTo>
                      <a:pt x="7" y="2549"/>
                    </a:lnTo>
                    <a:lnTo>
                      <a:pt x="214" y="2549"/>
                    </a:lnTo>
                    <a:lnTo>
                      <a:pt x="269" y="2554"/>
                    </a:lnTo>
                    <a:lnTo>
                      <a:pt x="304" y="2540"/>
                    </a:lnTo>
                    <a:lnTo>
                      <a:pt x="364" y="2545"/>
                    </a:lnTo>
                    <a:lnTo>
                      <a:pt x="447" y="2552"/>
                    </a:lnTo>
                    <a:lnTo>
                      <a:pt x="380" y="2713"/>
                    </a:lnTo>
                    <a:lnTo>
                      <a:pt x="410" y="2743"/>
                    </a:lnTo>
                    <a:lnTo>
                      <a:pt x="408" y="2780"/>
                    </a:lnTo>
                    <a:lnTo>
                      <a:pt x="375" y="2780"/>
                    </a:lnTo>
                    <a:lnTo>
                      <a:pt x="385" y="2920"/>
                    </a:lnTo>
                    <a:lnTo>
                      <a:pt x="463" y="2909"/>
                    </a:lnTo>
                    <a:lnTo>
                      <a:pt x="470" y="2997"/>
                    </a:lnTo>
                    <a:lnTo>
                      <a:pt x="532" y="2990"/>
                    </a:lnTo>
                    <a:lnTo>
                      <a:pt x="537" y="3023"/>
                    </a:lnTo>
                    <a:lnTo>
                      <a:pt x="587" y="3023"/>
                    </a:lnTo>
                    <a:lnTo>
                      <a:pt x="597" y="2976"/>
                    </a:lnTo>
                    <a:lnTo>
                      <a:pt x="663" y="2979"/>
                    </a:lnTo>
                    <a:lnTo>
                      <a:pt x="640" y="3011"/>
                    </a:lnTo>
                    <a:lnTo>
                      <a:pt x="760" y="3128"/>
                    </a:lnTo>
                    <a:lnTo>
                      <a:pt x="804" y="3142"/>
                    </a:lnTo>
                    <a:lnTo>
                      <a:pt x="783" y="3312"/>
                    </a:lnTo>
                    <a:lnTo>
                      <a:pt x="763" y="3338"/>
                    </a:lnTo>
                    <a:lnTo>
                      <a:pt x="767" y="3410"/>
                    </a:lnTo>
                    <a:lnTo>
                      <a:pt x="813" y="3441"/>
                    </a:lnTo>
                    <a:lnTo>
                      <a:pt x="825" y="3508"/>
                    </a:lnTo>
                    <a:lnTo>
                      <a:pt x="853" y="3499"/>
                    </a:lnTo>
                    <a:lnTo>
                      <a:pt x="885" y="3508"/>
                    </a:lnTo>
                    <a:lnTo>
                      <a:pt x="912" y="3492"/>
                    </a:lnTo>
                    <a:lnTo>
                      <a:pt x="982" y="3494"/>
                    </a:lnTo>
                    <a:lnTo>
                      <a:pt x="1025" y="3490"/>
                    </a:lnTo>
                    <a:lnTo>
                      <a:pt x="1081" y="3506"/>
                    </a:lnTo>
                    <a:lnTo>
                      <a:pt x="1198" y="3382"/>
                    </a:lnTo>
                    <a:lnTo>
                      <a:pt x="1191" y="3333"/>
                    </a:lnTo>
                    <a:lnTo>
                      <a:pt x="1242" y="3298"/>
                    </a:lnTo>
                    <a:lnTo>
                      <a:pt x="1265" y="3338"/>
                    </a:lnTo>
                    <a:lnTo>
                      <a:pt x="1272" y="3403"/>
                    </a:lnTo>
                    <a:lnTo>
                      <a:pt x="1433" y="3443"/>
                    </a:lnTo>
                    <a:lnTo>
                      <a:pt x="1445" y="3392"/>
                    </a:lnTo>
                    <a:lnTo>
                      <a:pt x="1420" y="3359"/>
                    </a:lnTo>
                    <a:lnTo>
                      <a:pt x="1468" y="3228"/>
                    </a:lnTo>
                    <a:lnTo>
                      <a:pt x="1454" y="3200"/>
                    </a:lnTo>
                    <a:lnTo>
                      <a:pt x="1489" y="3182"/>
                    </a:lnTo>
                    <a:lnTo>
                      <a:pt x="1523" y="3203"/>
                    </a:lnTo>
                    <a:lnTo>
                      <a:pt x="1636" y="3151"/>
                    </a:lnTo>
                    <a:lnTo>
                      <a:pt x="1701" y="3144"/>
                    </a:lnTo>
                    <a:lnTo>
                      <a:pt x="1786" y="3147"/>
                    </a:lnTo>
                    <a:lnTo>
                      <a:pt x="1832" y="2997"/>
                    </a:lnTo>
                    <a:lnTo>
                      <a:pt x="1915" y="2881"/>
                    </a:lnTo>
                    <a:lnTo>
                      <a:pt x="2298" y="2972"/>
                    </a:lnTo>
                    <a:lnTo>
                      <a:pt x="2609" y="2860"/>
                    </a:lnTo>
                    <a:lnTo>
                      <a:pt x="2734" y="2524"/>
                    </a:lnTo>
                    <a:lnTo>
                      <a:pt x="2773" y="2515"/>
                    </a:lnTo>
                    <a:lnTo>
                      <a:pt x="2798" y="2466"/>
                    </a:lnTo>
                    <a:lnTo>
                      <a:pt x="2743" y="2431"/>
                    </a:lnTo>
                    <a:lnTo>
                      <a:pt x="2770" y="2337"/>
                    </a:lnTo>
                    <a:lnTo>
                      <a:pt x="2835" y="2354"/>
                    </a:lnTo>
                    <a:lnTo>
                      <a:pt x="2840" y="2295"/>
                    </a:lnTo>
                    <a:lnTo>
                      <a:pt x="2923" y="2333"/>
                    </a:lnTo>
                    <a:lnTo>
                      <a:pt x="2948" y="2277"/>
                    </a:lnTo>
                    <a:lnTo>
                      <a:pt x="2976" y="2249"/>
                    </a:lnTo>
                    <a:lnTo>
                      <a:pt x="2936" y="2225"/>
                    </a:lnTo>
                    <a:lnTo>
                      <a:pt x="2897" y="2190"/>
                    </a:lnTo>
                    <a:lnTo>
                      <a:pt x="2911" y="2137"/>
                    </a:lnTo>
                    <a:lnTo>
                      <a:pt x="2789" y="2132"/>
                    </a:lnTo>
                    <a:lnTo>
                      <a:pt x="2780" y="2085"/>
                    </a:lnTo>
                    <a:lnTo>
                      <a:pt x="2759" y="2057"/>
                    </a:lnTo>
                    <a:lnTo>
                      <a:pt x="2740" y="2055"/>
                    </a:lnTo>
                    <a:lnTo>
                      <a:pt x="2734" y="2069"/>
                    </a:lnTo>
                    <a:lnTo>
                      <a:pt x="2710" y="2074"/>
                    </a:lnTo>
                    <a:lnTo>
                      <a:pt x="2699" y="2043"/>
                    </a:lnTo>
                    <a:lnTo>
                      <a:pt x="2667" y="2036"/>
                    </a:lnTo>
                    <a:lnTo>
                      <a:pt x="2616" y="2041"/>
                    </a:lnTo>
                    <a:lnTo>
                      <a:pt x="2616" y="1997"/>
                    </a:lnTo>
                    <a:lnTo>
                      <a:pt x="2641" y="1945"/>
                    </a:lnTo>
                    <a:lnTo>
                      <a:pt x="2681" y="1920"/>
                    </a:lnTo>
                    <a:lnTo>
                      <a:pt x="2683" y="1875"/>
                    </a:lnTo>
                    <a:lnTo>
                      <a:pt x="2736" y="1787"/>
                    </a:lnTo>
                    <a:lnTo>
                      <a:pt x="2782" y="1735"/>
                    </a:lnTo>
                    <a:lnTo>
                      <a:pt x="2782" y="1689"/>
                    </a:lnTo>
                    <a:lnTo>
                      <a:pt x="2821" y="1600"/>
                    </a:lnTo>
                    <a:lnTo>
                      <a:pt x="2886" y="1490"/>
                    </a:lnTo>
                    <a:lnTo>
                      <a:pt x="2886" y="1423"/>
                    </a:lnTo>
                    <a:lnTo>
                      <a:pt x="2955" y="1448"/>
                    </a:lnTo>
                    <a:lnTo>
                      <a:pt x="2978" y="1385"/>
                    </a:lnTo>
                    <a:lnTo>
                      <a:pt x="3015" y="1388"/>
                    </a:lnTo>
                    <a:lnTo>
                      <a:pt x="3056" y="1243"/>
                    </a:lnTo>
                    <a:lnTo>
                      <a:pt x="3128" y="1236"/>
                    </a:lnTo>
                    <a:lnTo>
                      <a:pt x="3176" y="1147"/>
                    </a:lnTo>
                    <a:lnTo>
                      <a:pt x="3195" y="1168"/>
                    </a:lnTo>
                    <a:lnTo>
                      <a:pt x="3227" y="1089"/>
                    </a:lnTo>
                    <a:lnTo>
                      <a:pt x="3204" y="1038"/>
                    </a:lnTo>
                    <a:lnTo>
                      <a:pt x="3298" y="765"/>
                    </a:lnTo>
                    <a:lnTo>
                      <a:pt x="3287" y="732"/>
                    </a:lnTo>
                    <a:lnTo>
                      <a:pt x="3199" y="769"/>
                    </a:lnTo>
                    <a:lnTo>
                      <a:pt x="3188" y="753"/>
                    </a:lnTo>
                    <a:lnTo>
                      <a:pt x="3188" y="702"/>
                    </a:lnTo>
                    <a:lnTo>
                      <a:pt x="3165" y="646"/>
                    </a:lnTo>
                    <a:lnTo>
                      <a:pt x="3185" y="625"/>
                    </a:lnTo>
                    <a:lnTo>
                      <a:pt x="3185" y="592"/>
                    </a:lnTo>
                    <a:lnTo>
                      <a:pt x="3220" y="548"/>
                    </a:lnTo>
                    <a:lnTo>
                      <a:pt x="3255" y="538"/>
                    </a:lnTo>
                    <a:lnTo>
                      <a:pt x="3257" y="501"/>
                    </a:lnTo>
                    <a:lnTo>
                      <a:pt x="3294" y="478"/>
                    </a:lnTo>
                    <a:lnTo>
                      <a:pt x="3199" y="406"/>
                    </a:lnTo>
                    <a:lnTo>
                      <a:pt x="3195" y="291"/>
                    </a:lnTo>
                    <a:lnTo>
                      <a:pt x="3132" y="303"/>
                    </a:lnTo>
                    <a:lnTo>
                      <a:pt x="3130" y="326"/>
                    </a:lnTo>
                    <a:lnTo>
                      <a:pt x="3015" y="345"/>
                    </a:lnTo>
                    <a:lnTo>
                      <a:pt x="2973" y="387"/>
                    </a:lnTo>
                    <a:lnTo>
                      <a:pt x="2906" y="387"/>
                    </a:lnTo>
                    <a:lnTo>
                      <a:pt x="2828" y="445"/>
                    </a:lnTo>
                    <a:lnTo>
                      <a:pt x="2819" y="592"/>
                    </a:lnTo>
                    <a:lnTo>
                      <a:pt x="2671" y="632"/>
                    </a:lnTo>
                    <a:lnTo>
                      <a:pt x="2434" y="459"/>
                    </a:lnTo>
                    <a:lnTo>
                      <a:pt x="2415" y="394"/>
                    </a:lnTo>
                    <a:lnTo>
                      <a:pt x="2367" y="385"/>
                    </a:lnTo>
                    <a:lnTo>
                      <a:pt x="2196" y="552"/>
                    </a:lnTo>
                    <a:lnTo>
                      <a:pt x="2095" y="541"/>
                    </a:lnTo>
                    <a:lnTo>
                      <a:pt x="2095" y="571"/>
                    </a:lnTo>
                    <a:lnTo>
                      <a:pt x="1814" y="846"/>
                    </a:lnTo>
                    <a:lnTo>
                      <a:pt x="1775" y="844"/>
                    </a:lnTo>
                    <a:lnTo>
                      <a:pt x="1692" y="786"/>
                    </a:lnTo>
                    <a:lnTo>
                      <a:pt x="1549" y="590"/>
                    </a:lnTo>
                    <a:lnTo>
                      <a:pt x="1433" y="578"/>
                    </a:lnTo>
                    <a:lnTo>
                      <a:pt x="1480" y="375"/>
                    </a:lnTo>
                    <a:lnTo>
                      <a:pt x="1173" y="231"/>
                    </a:lnTo>
                    <a:lnTo>
                      <a:pt x="1120" y="60"/>
                    </a:lnTo>
                    <a:lnTo>
                      <a:pt x="1095" y="60"/>
                    </a:lnTo>
                    <a:lnTo>
                      <a:pt x="1007" y="130"/>
                    </a:lnTo>
                    <a:lnTo>
                      <a:pt x="949" y="107"/>
                    </a:lnTo>
                    <a:lnTo>
                      <a:pt x="1000" y="32"/>
                    </a:lnTo>
                    <a:lnTo>
                      <a:pt x="910" y="0"/>
                    </a:lnTo>
                    <a:lnTo>
                      <a:pt x="818" y="212"/>
                    </a:lnTo>
                    <a:lnTo>
                      <a:pt x="650" y="277"/>
                    </a:lnTo>
                    <a:lnTo>
                      <a:pt x="525" y="462"/>
                    </a:lnTo>
                    <a:lnTo>
                      <a:pt x="590" y="452"/>
                    </a:lnTo>
                    <a:lnTo>
                      <a:pt x="557" y="625"/>
                    </a:lnTo>
                  </a:path>
                </a:pathLst>
              </a:custGeom>
              <a:solidFill>
                <a:srgbClr val="E8F8A2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07" name="Freeform 16"/>
              <p:cNvSpPr>
                <a:spLocks/>
              </p:cNvSpPr>
              <p:nvPr/>
            </p:nvSpPr>
            <p:spPr bwMode="auto">
              <a:xfrm>
                <a:off x="5394932" y="3563964"/>
                <a:ext cx="1270967" cy="1687864"/>
              </a:xfrm>
              <a:custGeom>
                <a:avLst/>
                <a:gdLst/>
                <a:ahLst/>
                <a:cxnLst>
                  <a:cxn ang="0">
                    <a:pos x="678" y="989"/>
                  </a:cxn>
                  <a:cxn ang="0">
                    <a:pos x="604" y="1059"/>
                  </a:cxn>
                  <a:cxn ang="0">
                    <a:pos x="549" y="1157"/>
                  </a:cxn>
                  <a:cxn ang="0">
                    <a:pos x="532" y="1178"/>
                  </a:cxn>
                  <a:cxn ang="0">
                    <a:pos x="477" y="1206"/>
                  </a:cxn>
                  <a:cxn ang="0">
                    <a:pos x="459" y="1367"/>
                  </a:cxn>
                  <a:cxn ang="0">
                    <a:pos x="489" y="1327"/>
                  </a:cxn>
                  <a:cxn ang="0">
                    <a:pos x="521" y="1185"/>
                  </a:cxn>
                  <a:cxn ang="0">
                    <a:pos x="572" y="1213"/>
                  </a:cxn>
                  <a:cxn ang="0">
                    <a:pos x="671" y="1243"/>
                  </a:cxn>
                  <a:cxn ang="0">
                    <a:pos x="611" y="1600"/>
                  </a:cxn>
                  <a:cxn ang="0">
                    <a:pos x="512" y="1747"/>
                  </a:cxn>
                  <a:cxn ang="0">
                    <a:pos x="362" y="1896"/>
                  </a:cxn>
                  <a:cxn ang="0">
                    <a:pos x="270" y="2001"/>
                  </a:cxn>
                  <a:cxn ang="0">
                    <a:pos x="166" y="2246"/>
                  </a:cxn>
                  <a:cxn ang="0">
                    <a:pos x="65" y="2431"/>
                  </a:cxn>
                  <a:cxn ang="0">
                    <a:pos x="0" y="2552"/>
                  </a:cxn>
                  <a:cxn ang="0">
                    <a:pos x="94" y="2585"/>
                  </a:cxn>
                  <a:cxn ang="0">
                    <a:pos x="143" y="2568"/>
                  </a:cxn>
                  <a:cxn ang="0">
                    <a:pos x="295" y="2648"/>
                  </a:cxn>
                  <a:cxn ang="0">
                    <a:pos x="496" y="2666"/>
                  </a:cxn>
                  <a:cxn ang="0">
                    <a:pos x="583" y="2547"/>
                  </a:cxn>
                  <a:cxn ang="0">
                    <a:pos x="562" y="2424"/>
                  </a:cxn>
                  <a:cxn ang="0">
                    <a:pos x="742" y="2424"/>
                  </a:cxn>
                  <a:cxn ang="0">
                    <a:pos x="998" y="2046"/>
                  </a:cxn>
                  <a:cxn ang="0">
                    <a:pos x="1171" y="1871"/>
                  </a:cxn>
                  <a:cxn ang="0">
                    <a:pos x="1431" y="1845"/>
                  </a:cxn>
                  <a:cxn ang="0">
                    <a:pos x="1623" y="1973"/>
                  </a:cxn>
                  <a:cxn ang="0">
                    <a:pos x="1745" y="1691"/>
                  </a:cxn>
                  <a:cxn ang="0">
                    <a:pos x="1710" y="1509"/>
                  </a:cxn>
                  <a:cxn ang="0">
                    <a:pos x="1669" y="1154"/>
                  </a:cxn>
                  <a:cxn ang="0">
                    <a:pos x="1563" y="1012"/>
                  </a:cxn>
                  <a:cxn ang="0">
                    <a:pos x="1618" y="879"/>
                  </a:cxn>
                  <a:cxn ang="0">
                    <a:pos x="1911" y="312"/>
                  </a:cxn>
                  <a:cxn ang="0">
                    <a:pos x="1920" y="107"/>
                  </a:cxn>
                  <a:cxn ang="0">
                    <a:pos x="1893" y="7"/>
                  </a:cxn>
                  <a:cxn ang="0">
                    <a:pos x="1754" y="107"/>
                  </a:cxn>
                  <a:cxn ang="0">
                    <a:pos x="1662" y="37"/>
                  </a:cxn>
                  <a:cxn ang="0">
                    <a:pos x="1459" y="0"/>
                  </a:cxn>
                  <a:cxn ang="0">
                    <a:pos x="1330" y="331"/>
                  </a:cxn>
                  <a:cxn ang="0">
                    <a:pos x="1030" y="618"/>
                  </a:cxn>
                  <a:cxn ang="0">
                    <a:pos x="943" y="714"/>
                  </a:cxn>
                  <a:cxn ang="0">
                    <a:pos x="687" y="714"/>
                  </a:cxn>
                </a:cxnLst>
                <a:rect l="0" t="0" r="r" b="b"/>
                <a:pathLst>
                  <a:path w="1985" h="2666">
                    <a:moveTo>
                      <a:pt x="579" y="802"/>
                    </a:moveTo>
                    <a:lnTo>
                      <a:pt x="583" y="917"/>
                    </a:lnTo>
                    <a:lnTo>
                      <a:pt x="678" y="989"/>
                    </a:lnTo>
                    <a:lnTo>
                      <a:pt x="641" y="1012"/>
                    </a:lnTo>
                    <a:lnTo>
                      <a:pt x="639" y="1049"/>
                    </a:lnTo>
                    <a:lnTo>
                      <a:pt x="604" y="1059"/>
                    </a:lnTo>
                    <a:lnTo>
                      <a:pt x="569" y="1103"/>
                    </a:lnTo>
                    <a:lnTo>
                      <a:pt x="569" y="1136"/>
                    </a:lnTo>
                    <a:lnTo>
                      <a:pt x="549" y="1157"/>
                    </a:lnTo>
                    <a:lnTo>
                      <a:pt x="551" y="1161"/>
                    </a:lnTo>
                    <a:lnTo>
                      <a:pt x="544" y="1168"/>
                    </a:lnTo>
                    <a:lnTo>
                      <a:pt x="532" y="1178"/>
                    </a:lnTo>
                    <a:lnTo>
                      <a:pt x="521" y="1185"/>
                    </a:lnTo>
                    <a:lnTo>
                      <a:pt x="493" y="1208"/>
                    </a:lnTo>
                    <a:lnTo>
                      <a:pt x="477" y="1206"/>
                    </a:lnTo>
                    <a:lnTo>
                      <a:pt x="468" y="1217"/>
                    </a:lnTo>
                    <a:lnTo>
                      <a:pt x="447" y="1285"/>
                    </a:lnTo>
                    <a:lnTo>
                      <a:pt x="459" y="1367"/>
                    </a:lnTo>
                    <a:lnTo>
                      <a:pt x="473" y="1376"/>
                    </a:lnTo>
                    <a:lnTo>
                      <a:pt x="493" y="1362"/>
                    </a:lnTo>
                    <a:lnTo>
                      <a:pt x="489" y="1327"/>
                    </a:lnTo>
                    <a:lnTo>
                      <a:pt x="484" y="1252"/>
                    </a:lnTo>
                    <a:lnTo>
                      <a:pt x="493" y="1208"/>
                    </a:lnTo>
                    <a:lnTo>
                      <a:pt x="521" y="1185"/>
                    </a:lnTo>
                    <a:lnTo>
                      <a:pt x="544" y="1168"/>
                    </a:lnTo>
                    <a:lnTo>
                      <a:pt x="551" y="1159"/>
                    </a:lnTo>
                    <a:lnTo>
                      <a:pt x="572" y="1213"/>
                    </a:lnTo>
                    <a:lnTo>
                      <a:pt x="572" y="1264"/>
                    </a:lnTo>
                    <a:lnTo>
                      <a:pt x="583" y="1280"/>
                    </a:lnTo>
                    <a:lnTo>
                      <a:pt x="671" y="1243"/>
                    </a:lnTo>
                    <a:lnTo>
                      <a:pt x="682" y="1276"/>
                    </a:lnTo>
                    <a:lnTo>
                      <a:pt x="588" y="1549"/>
                    </a:lnTo>
                    <a:lnTo>
                      <a:pt x="611" y="1600"/>
                    </a:lnTo>
                    <a:lnTo>
                      <a:pt x="579" y="1679"/>
                    </a:lnTo>
                    <a:lnTo>
                      <a:pt x="560" y="1658"/>
                    </a:lnTo>
                    <a:lnTo>
                      <a:pt x="512" y="1747"/>
                    </a:lnTo>
                    <a:lnTo>
                      <a:pt x="440" y="1754"/>
                    </a:lnTo>
                    <a:lnTo>
                      <a:pt x="399" y="1899"/>
                    </a:lnTo>
                    <a:lnTo>
                      <a:pt x="362" y="1896"/>
                    </a:lnTo>
                    <a:lnTo>
                      <a:pt x="339" y="1959"/>
                    </a:lnTo>
                    <a:lnTo>
                      <a:pt x="270" y="1934"/>
                    </a:lnTo>
                    <a:lnTo>
                      <a:pt x="270" y="2001"/>
                    </a:lnTo>
                    <a:lnTo>
                      <a:pt x="205" y="2111"/>
                    </a:lnTo>
                    <a:lnTo>
                      <a:pt x="166" y="2200"/>
                    </a:lnTo>
                    <a:lnTo>
                      <a:pt x="166" y="2246"/>
                    </a:lnTo>
                    <a:lnTo>
                      <a:pt x="120" y="2298"/>
                    </a:lnTo>
                    <a:lnTo>
                      <a:pt x="67" y="2386"/>
                    </a:lnTo>
                    <a:lnTo>
                      <a:pt x="65" y="2431"/>
                    </a:lnTo>
                    <a:lnTo>
                      <a:pt x="25" y="2456"/>
                    </a:lnTo>
                    <a:lnTo>
                      <a:pt x="0" y="2508"/>
                    </a:lnTo>
                    <a:lnTo>
                      <a:pt x="0" y="2552"/>
                    </a:lnTo>
                    <a:lnTo>
                      <a:pt x="51" y="2547"/>
                    </a:lnTo>
                    <a:lnTo>
                      <a:pt x="83" y="2554"/>
                    </a:lnTo>
                    <a:lnTo>
                      <a:pt x="94" y="2585"/>
                    </a:lnTo>
                    <a:lnTo>
                      <a:pt x="118" y="2580"/>
                    </a:lnTo>
                    <a:lnTo>
                      <a:pt x="124" y="2566"/>
                    </a:lnTo>
                    <a:lnTo>
                      <a:pt x="143" y="2568"/>
                    </a:lnTo>
                    <a:lnTo>
                      <a:pt x="164" y="2596"/>
                    </a:lnTo>
                    <a:lnTo>
                      <a:pt x="173" y="2643"/>
                    </a:lnTo>
                    <a:lnTo>
                      <a:pt x="295" y="2648"/>
                    </a:lnTo>
                    <a:lnTo>
                      <a:pt x="454" y="2666"/>
                    </a:lnTo>
                    <a:lnTo>
                      <a:pt x="479" y="2636"/>
                    </a:lnTo>
                    <a:lnTo>
                      <a:pt x="496" y="2666"/>
                    </a:lnTo>
                    <a:lnTo>
                      <a:pt x="544" y="2650"/>
                    </a:lnTo>
                    <a:lnTo>
                      <a:pt x="579" y="2592"/>
                    </a:lnTo>
                    <a:lnTo>
                      <a:pt x="583" y="2547"/>
                    </a:lnTo>
                    <a:lnTo>
                      <a:pt x="549" y="2522"/>
                    </a:lnTo>
                    <a:lnTo>
                      <a:pt x="507" y="2522"/>
                    </a:lnTo>
                    <a:lnTo>
                      <a:pt x="562" y="2424"/>
                    </a:lnTo>
                    <a:lnTo>
                      <a:pt x="634" y="2454"/>
                    </a:lnTo>
                    <a:lnTo>
                      <a:pt x="668" y="2433"/>
                    </a:lnTo>
                    <a:lnTo>
                      <a:pt x="742" y="2424"/>
                    </a:lnTo>
                    <a:lnTo>
                      <a:pt x="768" y="2438"/>
                    </a:lnTo>
                    <a:lnTo>
                      <a:pt x="908" y="2340"/>
                    </a:lnTo>
                    <a:lnTo>
                      <a:pt x="998" y="2046"/>
                    </a:lnTo>
                    <a:lnTo>
                      <a:pt x="1033" y="1941"/>
                    </a:lnTo>
                    <a:lnTo>
                      <a:pt x="1104" y="1826"/>
                    </a:lnTo>
                    <a:lnTo>
                      <a:pt x="1171" y="1871"/>
                    </a:lnTo>
                    <a:lnTo>
                      <a:pt x="1240" y="1843"/>
                    </a:lnTo>
                    <a:lnTo>
                      <a:pt x="1369" y="1831"/>
                    </a:lnTo>
                    <a:lnTo>
                      <a:pt x="1431" y="1845"/>
                    </a:lnTo>
                    <a:lnTo>
                      <a:pt x="1434" y="1864"/>
                    </a:lnTo>
                    <a:lnTo>
                      <a:pt x="1604" y="1924"/>
                    </a:lnTo>
                    <a:lnTo>
                      <a:pt x="1623" y="1973"/>
                    </a:lnTo>
                    <a:lnTo>
                      <a:pt x="1680" y="1950"/>
                    </a:lnTo>
                    <a:lnTo>
                      <a:pt x="1641" y="1768"/>
                    </a:lnTo>
                    <a:lnTo>
                      <a:pt x="1745" y="1691"/>
                    </a:lnTo>
                    <a:lnTo>
                      <a:pt x="1757" y="1654"/>
                    </a:lnTo>
                    <a:lnTo>
                      <a:pt x="1710" y="1509"/>
                    </a:lnTo>
                    <a:lnTo>
                      <a:pt x="1710" y="1509"/>
                    </a:lnTo>
                    <a:lnTo>
                      <a:pt x="1579" y="1439"/>
                    </a:lnTo>
                    <a:lnTo>
                      <a:pt x="1669" y="1199"/>
                    </a:lnTo>
                    <a:lnTo>
                      <a:pt x="1669" y="1154"/>
                    </a:lnTo>
                    <a:lnTo>
                      <a:pt x="1514" y="1068"/>
                    </a:lnTo>
                    <a:lnTo>
                      <a:pt x="1521" y="1042"/>
                    </a:lnTo>
                    <a:lnTo>
                      <a:pt x="1563" y="1012"/>
                    </a:lnTo>
                    <a:lnTo>
                      <a:pt x="1561" y="959"/>
                    </a:lnTo>
                    <a:lnTo>
                      <a:pt x="1584" y="926"/>
                    </a:lnTo>
                    <a:lnTo>
                      <a:pt x="1618" y="879"/>
                    </a:lnTo>
                    <a:lnTo>
                      <a:pt x="1657" y="886"/>
                    </a:lnTo>
                    <a:lnTo>
                      <a:pt x="1807" y="742"/>
                    </a:lnTo>
                    <a:lnTo>
                      <a:pt x="1911" y="312"/>
                    </a:lnTo>
                    <a:lnTo>
                      <a:pt x="1851" y="273"/>
                    </a:lnTo>
                    <a:lnTo>
                      <a:pt x="1895" y="119"/>
                    </a:lnTo>
                    <a:lnTo>
                      <a:pt x="1920" y="107"/>
                    </a:lnTo>
                    <a:lnTo>
                      <a:pt x="1985" y="23"/>
                    </a:lnTo>
                    <a:lnTo>
                      <a:pt x="1943" y="7"/>
                    </a:lnTo>
                    <a:lnTo>
                      <a:pt x="1893" y="7"/>
                    </a:lnTo>
                    <a:lnTo>
                      <a:pt x="1858" y="42"/>
                    </a:lnTo>
                    <a:lnTo>
                      <a:pt x="1789" y="100"/>
                    </a:lnTo>
                    <a:lnTo>
                      <a:pt x="1754" y="107"/>
                    </a:lnTo>
                    <a:lnTo>
                      <a:pt x="1710" y="98"/>
                    </a:lnTo>
                    <a:lnTo>
                      <a:pt x="1685" y="74"/>
                    </a:lnTo>
                    <a:lnTo>
                      <a:pt x="1662" y="37"/>
                    </a:lnTo>
                    <a:lnTo>
                      <a:pt x="1563" y="28"/>
                    </a:lnTo>
                    <a:lnTo>
                      <a:pt x="1547" y="0"/>
                    </a:lnTo>
                    <a:lnTo>
                      <a:pt x="1459" y="0"/>
                    </a:lnTo>
                    <a:lnTo>
                      <a:pt x="1459" y="79"/>
                    </a:lnTo>
                    <a:lnTo>
                      <a:pt x="1342" y="137"/>
                    </a:lnTo>
                    <a:lnTo>
                      <a:pt x="1330" y="331"/>
                    </a:lnTo>
                    <a:lnTo>
                      <a:pt x="1240" y="373"/>
                    </a:lnTo>
                    <a:lnTo>
                      <a:pt x="1238" y="429"/>
                    </a:lnTo>
                    <a:lnTo>
                      <a:pt x="1030" y="618"/>
                    </a:lnTo>
                    <a:lnTo>
                      <a:pt x="1049" y="676"/>
                    </a:lnTo>
                    <a:lnTo>
                      <a:pt x="991" y="735"/>
                    </a:lnTo>
                    <a:lnTo>
                      <a:pt x="943" y="714"/>
                    </a:lnTo>
                    <a:lnTo>
                      <a:pt x="862" y="707"/>
                    </a:lnTo>
                    <a:lnTo>
                      <a:pt x="731" y="658"/>
                    </a:lnTo>
                    <a:lnTo>
                      <a:pt x="687" y="714"/>
                    </a:lnTo>
                    <a:lnTo>
                      <a:pt x="650" y="732"/>
                    </a:lnTo>
                    <a:lnTo>
                      <a:pt x="611" y="791"/>
                    </a:lnTo>
                  </a:path>
                </a:pathLst>
              </a:custGeom>
              <a:solidFill>
                <a:srgbClr val="E8F8A2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08" name="Freeform 21"/>
              <p:cNvSpPr>
                <a:spLocks/>
              </p:cNvSpPr>
              <p:nvPr/>
            </p:nvSpPr>
            <p:spPr bwMode="auto">
              <a:xfrm>
                <a:off x="4353188" y="6367363"/>
                <a:ext cx="1488664" cy="1508062"/>
              </a:xfrm>
              <a:custGeom>
                <a:avLst/>
                <a:gdLst/>
                <a:ahLst/>
                <a:cxnLst>
                  <a:cxn ang="0">
                    <a:pos x="1341" y="130"/>
                  </a:cxn>
                  <a:cxn ang="0">
                    <a:pos x="1369" y="371"/>
                  </a:cxn>
                  <a:cxn ang="0">
                    <a:pos x="1585" y="518"/>
                  </a:cxn>
                  <a:cxn ang="0">
                    <a:pos x="1735" y="581"/>
                  </a:cxn>
                  <a:cxn ang="0">
                    <a:pos x="1908" y="704"/>
                  </a:cxn>
                  <a:cxn ang="0">
                    <a:pos x="1984" y="839"/>
                  </a:cxn>
                  <a:cxn ang="0">
                    <a:pos x="2021" y="1040"/>
                  </a:cxn>
                  <a:cxn ang="0">
                    <a:pos x="2023" y="1329"/>
                  </a:cxn>
                  <a:cxn ang="0">
                    <a:pos x="2033" y="1472"/>
                  </a:cxn>
                  <a:cxn ang="0">
                    <a:pos x="2102" y="1584"/>
                  </a:cxn>
                  <a:cxn ang="0">
                    <a:pos x="2047" y="1698"/>
                  </a:cxn>
                  <a:cxn ang="0">
                    <a:pos x="2072" y="1938"/>
                  </a:cxn>
                  <a:cxn ang="0">
                    <a:pos x="2325" y="2139"/>
                  </a:cxn>
                  <a:cxn ang="0">
                    <a:pos x="2289" y="2204"/>
                  </a:cxn>
                  <a:cxn ang="0">
                    <a:pos x="2291" y="2305"/>
                  </a:cxn>
                  <a:cxn ang="0">
                    <a:pos x="2238" y="2335"/>
                  </a:cxn>
                  <a:cxn ang="0">
                    <a:pos x="2093" y="2382"/>
                  </a:cxn>
                  <a:cxn ang="0">
                    <a:pos x="1917" y="2307"/>
                  </a:cxn>
                  <a:cxn ang="0">
                    <a:pos x="1671" y="2216"/>
                  </a:cxn>
                  <a:cxn ang="0">
                    <a:pos x="1611" y="2237"/>
                  </a:cxn>
                  <a:cxn ang="0">
                    <a:pos x="1484" y="2113"/>
                  </a:cxn>
                  <a:cxn ang="0">
                    <a:pos x="1311" y="2034"/>
                  </a:cxn>
                  <a:cxn ang="0">
                    <a:pos x="1279" y="2141"/>
                  </a:cxn>
                  <a:cxn ang="0">
                    <a:pos x="1138" y="2004"/>
                  </a:cxn>
                  <a:cxn ang="0">
                    <a:pos x="991" y="2092"/>
                  </a:cxn>
                  <a:cxn ang="0">
                    <a:pos x="1025" y="1973"/>
                  </a:cxn>
                  <a:cxn ang="0">
                    <a:pos x="931" y="1941"/>
                  </a:cxn>
                  <a:cxn ang="0">
                    <a:pos x="790" y="2106"/>
                  </a:cxn>
                  <a:cxn ang="0">
                    <a:pos x="613" y="1987"/>
                  </a:cxn>
                  <a:cxn ang="0">
                    <a:pos x="276" y="2085"/>
                  </a:cxn>
                  <a:cxn ang="0">
                    <a:pos x="145" y="2036"/>
                  </a:cxn>
                  <a:cxn ang="0">
                    <a:pos x="96" y="1892"/>
                  </a:cxn>
                  <a:cxn ang="0">
                    <a:pos x="129" y="1756"/>
                  </a:cxn>
                  <a:cxn ang="0">
                    <a:pos x="2" y="1707"/>
                  </a:cxn>
                  <a:cxn ang="0">
                    <a:pos x="239" y="1411"/>
                  </a:cxn>
                  <a:cxn ang="0">
                    <a:pos x="548" y="1024"/>
                  </a:cxn>
                  <a:cxn ang="0">
                    <a:pos x="437" y="821"/>
                  </a:cxn>
                  <a:cxn ang="0">
                    <a:pos x="437" y="716"/>
                  </a:cxn>
                  <a:cxn ang="0">
                    <a:pos x="472" y="564"/>
                  </a:cxn>
                  <a:cxn ang="0">
                    <a:pos x="677" y="431"/>
                  </a:cxn>
                  <a:cxn ang="0">
                    <a:pos x="624" y="357"/>
                  </a:cxn>
                  <a:cxn ang="0">
                    <a:pos x="698" y="221"/>
                  </a:cxn>
                  <a:cxn ang="0">
                    <a:pos x="894" y="191"/>
                  </a:cxn>
                  <a:cxn ang="0">
                    <a:pos x="1002" y="273"/>
                  </a:cxn>
                  <a:cxn ang="0">
                    <a:pos x="1046" y="112"/>
                  </a:cxn>
                </a:cxnLst>
                <a:rect l="0" t="0" r="r" b="b"/>
                <a:pathLst>
                  <a:path w="2325" h="2382">
                    <a:moveTo>
                      <a:pt x="986" y="0"/>
                    </a:moveTo>
                    <a:lnTo>
                      <a:pt x="1260" y="105"/>
                    </a:lnTo>
                    <a:lnTo>
                      <a:pt x="1341" y="130"/>
                    </a:lnTo>
                    <a:lnTo>
                      <a:pt x="1325" y="186"/>
                    </a:lnTo>
                    <a:lnTo>
                      <a:pt x="1406" y="364"/>
                    </a:lnTo>
                    <a:lnTo>
                      <a:pt x="1369" y="371"/>
                    </a:lnTo>
                    <a:lnTo>
                      <a:pt x="1380" y="457"/>
                    </a:lnTo>
                    <a:lnTo>
                      <a:pt x="1461" y="441"/>
                    </a:lnTo>
                    <a:lnTo>
                      <a:pt x="1585" y="518"/>
                    </a:lnTo>
                    <a:lnTo>
                      <a:pt x="1643" y="529"/>
                    </a:lnTo>
                    <a:lnTo>
                      <a:pt x="1705" y="550"/>
                    </a:lnTo>
                    <a:lnTo>
                      <a:pt x="1735" y="581"/>
                    </a:lnTo>
                    <a:lnTo>
                      <a:pt x="1763" y="639"/>
                    </a:lnTo>
                    <a:lnTo>
                      <a:pt x="1848" y="692"/>
                    </a:lnTo>
                    <a:lnTo>
                      <a:pt x="1908" y="704"/>
                    </a:lnTo>
                    <a:lnTo>
                      <a:pt x="1922" y="786"/>
                    </a:lnTo>
                    <a:lnTo>
                      <a:pt x="1894" y="816"/>
                    </a:lnTo>
                    <a:lnTo>
                      <a:pt x="1984" y="839"/>
                    </a:lnTo>
                    <a:lnTo>
                      <a:pt x="1968" y="898"/>
                    </a:lnTo>
                    <a:lnTo>
                      <a:pt x="1977" y="949"/>
                    </a:lnTo>
                    <a:lnTo>
                      <a:pt x="2021" y="1040"/>
                    </a:lnTo>
                    <a:lnTo>
                      <a:pt x="2051" y="1257"/>
                    </a:lnTo>
                    <a:lnTo>
                      <a:pt x="2033" y="1257"/>
                    </a:lnTo>
                    <a:lnTo>
                      <a:pt x="2023" y="1329"/>
                    </a:lnTo>
                    <a:lnTo>
                      <a:pt x="1968" y="1334"/>
                    </a:lnTo>
                    <a:lnTo>
                      <a:pt x="1980" y="1467"/>
                    </a:lnTo>
                    <a:lnTo>
                      <a:pt x="2033" y="1472"/>
                    </a:lnTo>
                    <a:lnTo>
                      <a:pt x="2033" y="1509"/>
                    </a:lnTo>
                    <a:lnTo>
                      <a:pt x="2095" y="1514"/>
                    </a:lnTo>
                    <a:lnTo>
                      <a:pt x="2102" y="1584"/>
                    </a:lnTo>
                    <a:lnTo>
                      <a:pt x="2125" y="1591"/>
                    </a:lnTo>
                    <a:lnTo>
                      <a:pt x="2118" y="1691"/>
                    </a:lnTo>
                    <a:lnTo>
                      <a:pt x="2047" y="1698"/>
                    </a:lnTo>
                    <a:lnTo>
                      <a:pt x="2035" y="1845"/>
                    </a:lnTo>
                    <a:lnTo>
                      <a:pt x="2072" y="1852"/>
                    </a:lnTo>
                    <a:lnTo>
                      <a:pt x="2072" y="1938"/>
                    </a:lnTo>
                    <a:lnTo>
                      <a:pt x="2153" y="1941"/>
                    </a:lnTo>
                    <a:lnTo>
                      <a:pt x="2162" y="2132"/>
                    </a:lnTo>
                    <a:lnTo>
                      <a:pt x="2325" y="2139"/>
                    </a:lnTo>
                    <a:lnTo>
                      <a:pt x="2309" y="2169"/>
                    </a:lnTo>
                    <a:lnTo>
                      <a:pt x="2279" y="2186"/>
                    </a:lnTo>
                    <a:lnTo>
                      <a:pt x="2289" y="2204"/>
                    </a:lnTo>
                    <a:lnTo>
                      <a:pt x="2293" y="2270"/>
                    </a:lnTo>
                    <a:lnTo>
                      <a:pt x="2295" y="2295"/>
                    </a:lnTo>
                    <a:lnTo>
                      <a:pt x="2291" y="2305"/>
                    </a:lnTo>
                    <a:lnTo>
                      <a:pt x="2254" y="2288"/>
                    </a:lnTo>
                    <a:lnTo>
                      <a:pt x="2242" y="2305"/>
                    </a:lnTo>
                    <a:lnTo>
                      <a:pt x="2238" y="2335"/>
                    </a:lnTo>
                    <a:lnTo>
                      <a:pt x="2222" y="2358"/>
                    </a:lnTo>
                    <a:lnTo>
                      <a:pt x="2222" y="2379"/>
                    </a:lnTo>
                    <a:lnTo>
                      <a:pt x="2093" y="2382"/>
                    </a:lnTo>
                    <a:lnTo>
                      <a:pt x="1991" y="2377"/>
                    </a:lnTo>
                    <a:lnTo>
                      <a:pt x="1950" y="2305"/>
                    </a:lnTo>
                    <a:lnTo>
                      <a:pt x="1917" y="2307"/>
                    </a:lnTo>
                    <a:lnTo>
                      <a:pt x="1890" y="2270"/>
                    </a:lnTo>
                    <a:lnTo>
                      <a:pt x="1853" y="2286"/>
                    </a:lnTo>
                    <a:lnTo>
                      <a:pt x="1671" y="2216"/>
                    </a:lnTo>
                    <a:lnTo>
                      <a:pt x="1652" y="2218"/>
                    </a:lnTo>
                    <a:lnTo>
                      <a:pt x="1638" y="2242"/>
                    </a:lnTo>
                    <a:lnTo>
                      <a:pt x="1611" y="2237"/>
                    </a:lnTo>
                    <a:lnTo>
                      <a:pt x="1606" y="2134"/>
                    </a:lnTo>
                    <a:lnTo>
                      <a:pt x="1530" y="2179"/>
                    </a:lnTo>
                    <a:lnTo>
                      <a:pt x="1484" y="2113"/>
                    </a:lnTo>
                    <a:lnTo>
                      <a:pt x="1429" y="2088"/>
                    </a:lnTo>
                    <a:lnTo>
                      <a:pt x="1449" y="2064"/>
                    </a:lnTo>
                    <a:lnTo>
                      <a:pt x="1311" y="2034"/>
                    </a:lnTo>
                    <a:lnTo>
                      <a:pt x="1300" y="2057"/>
                    </a:lnTo>
                    <a:lnTo>
                      <a:pt x="1300" y="2106"/>
                    </a:lnTo>
                    <a:lnTo>
                      <a:pt x="1279" y="2141"/>
                    </a:lnTo>
                    <a:lnTo>
                      <a:pt x="1171" y="2064"/>
                    </a:lnTo>
                    <a:lnTo>
                      <a:pt x="1166" y="2006"/>
                    </a:lnTo>
                    <a:lnTo>
                      <a:pt x="1138" y="2004"/>
                    </a:lnTo>
                    <a:lnTo>
                      <a:pt x="1120" y="2039"/>
                    </a:lnTo>
                    <a:lnTo>
                      <a:pt x="1062" y="2071"/>
                    </a:lnTo>
                    <a:lnTo>
                      <a:pt x="991" y="2092"/>
                    </a:lnTo>
                    <a:lnTo>
                      <a:pt x="975" y="2022"/>
                    </a:lnTo>
                    <a:lnTo>
                      <a:pt x="1014" y="1999"/>
                    </a:lnTo>
                    <a:lnTo>
                      <a:pt x="1025" y="1973"/>
                    </a:lnTo>
                    <a:lnTo>
                      <a:pt x="1005" y="1941"/>
                    </a:lnTo>
                    <a:lnTo>
                      <a:pt x="958" y="1927"/>
                    </a:lnTo>
                    <a:lnTo>
                      <a:pt x="931" y="1941"/>
                    </a:lnTo>
                    <a:lnTo>
                      <a:pt x="894" y="1973"/>
                    </a:lnTo>
                    <a:lnTo>
                      <a:pt x="809" y="1985"/>
                    </a:lnTo>
                    <a:lnTo>
                      <a:pt x="790" y="2106"/>
                    </a:lnTo>
                    <a:lnTo>
                      <a:pt x="703" y="2102"/>
                    </a:lnTo>
                    <a:lnTo>
                      <a:pt x="606" y="2081"/>
                    </a:lnTo>
                    <a:lnTo>
                      <a:pt x="613" y="1987"/>
                    </a:lnTo>
                    <a:lnTo>
                      <a:pt x="493" y="1931"/>
                    </a:lnTo>
                    <a:lnTo>
                      <a:pt x="352" y="2090"/>
                    </a:lnTo>
                    <a:lnTo>
                      <a:pt x="276" y="2085"/>
                    </a:lnTo>
                    <a:lnTo>
                      <a:pt x="237" y="2029"/>
                    </a:lnTo>
                    <a:lnTo>
                      <a:pt x="163" y="2062"/>
                    </a:lnTo>
                    <a:lnTo>
                      <a:pt x="145" y="2036"/>
                    </a:lnTo>
                    <a:lnTo>
                      <a:pt x="140" y="1978"/>
                    </a:lnTo>
                    <a:lnTo>
                      <a:pt x="122" y="1910"/>
                    </a:lnTo>
                    <a:lnTo>
                      <a:pt x="96" y="1892"/>
                    </a:lnTo>
                    <a:lnTo>
                      <a:pt x="80" y="1843"/>
                    </a:lnTo>
                    <a:lnTo>
                      <a:pt x="99" y="1794"/>
                    </a:lnTo>
                    <a:lnTo>
                      <a:pt x="129" y="1756"/>
                    </a:lnTo>
                    <a:lnTo>
                      <a:pt x="64" y="1759"/>
                    </a:lnTo>
                    <a:lnTo>
                      <a:pt x="0" y="1759"/>
                    </a:lnTo>
                    <a:lnTo>
                      <a:pt x="2" y="1707"/>
                    </a:lnTo>
                    <a:lnTo>
                      <a:pt x="239" y="1509"/>
                    </a:lnTo>
                    <a:lnTo>
                      <a:pt x="251" y="1418"/>
                    </a:lnTo>
                    <a:lnTo>
                      <a:pt x="239" y="1411"/>
                    </a:lnTo>
                    <a:lnTo>
                      <a:pt x="278" y="1105"/>
                    </a:lnTo>
                    <a:lnTo>
                      <a:pt x="555" y="1119"/>
                    </a:lnTo>
                    <a:lnTo>
                      <a:pt x="548" y="1024"/>
                    </a:lnTo>
                    <a:lnTo>
                      <a:pt x="403" y="916"/>
                    </a:lnTo>
                    <a:lnTo>
                      <a:pt x="449" y="874"/>
                    </a:lnTo>
                    <a:lnTo>
                      <a:pt x="437" y="821"/>
                    </a:lnTo>
                    <a:lnTo>
                      <a:pt x="530" y="748"/>
                    </a:lnTo>
                    <a:lnTo>
                      <a:pt x="516" y="702"/>
                    </a:lnTo>
                    <a:lnTo>
                      <a:pt x="437" y="716"/>
                    </a:lnTo>
                    <a:lnTo>
                      <a:pt x="428" y="681"/>
                    </a:lnTo>
                    <a:lnTo>
                      <a:pt x="484" y="613"/>
                    </a:lnTo>
                    <a:lnTo>
                      <a:pt x="472" y="564"/>
                    </a:lnTo>
                    <a:lnTo>
                      <a:pt x="495" y="532"/>
                    </a:lnTo>
                    <a:lnTo>
                      <a:pt x="576" y="585"/>
                    </a:lnTo>
                    <a:lnTo>
                      <a:pt x="677" y="431"/>
                    </a:lnTo>
                    <a:lnTo>
                      <a:pt x="599" y="427"/>
                    </a:lnTo>
                    <a:lnTo>
                      <a:pt x="578" y="380"/>
                    </a:lnTo>
                    <a:lnTo>
                      <a:pt x="624" y="357"/>
                    </a:lnTo>
                    <a:lnTo>
                      <a:pt x="587" y="277"/>
                    </a:lnTo>
                    <a:lnTo>
                      <a:pt x="698" y="221"/>
                    </a:lnTo>
                    <a:lnTo>
                      <a:pt x="698" y="221"/>
                    </a:lnTo>
                    <a:lnTo>
                      <a:pt x="767" y="175"/>
                    </a:lnTo>
                    <a:lnTo>
                      <a:pt x="839" y="156"/>
                    </a:lnTo>
                    <a:lnTo>
                      <a:pt x="894" y="191"/>
                    </a:lnTo>
                    <a:lnTo>
                      <a:pt x="949" y="296"/>
                    </a:lnTo>
                    <a:lnTo>
                      <a:pt x="982" y="343"/>
                    </a:lnTo>
                    <a:lnTo>
                      <a:pt x="1002" y="273"/>
                    </a:lnTo>
                    <a:lnTo>
                      <a:pt x="1053" y="212"/>
                    </a:lnTo>
                    <a:lnTo>
                      <a:pt x="1078" y="140"/>
                    </a:lnTo>
                    <a:lnTo>
                      <a:pt x="1046" y="112"/>
                    </a:lnTo>
                  </a:path>
                </a:pathLst>
              </a:custGeom>
              <a:solidFill>
                <a:srgbClr val="E8F8A2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09" name="Freeform 35"/>
              <p:cNvSpPr>
                <a:spLocks/>
              </p:cNvSpPr>
              <p:nvPr/>
            </p:nvSpPr>
            <p:spPr bwMode="auto">
              <a:xfrm>
                <a:off x="4767453" y="5232835"/>
                <a:ext cx="1073118" cy="1665705"/>
              </a:xfrm>
              <a:custGeom>
                <a:avLst/>
                <a:gdLst/>
                <a:ahLst/>
                <a:cxnLst>
                  <a:cxn ang="0">
                    <a:pos x="1459" y="0"/>
                  </a:cxn>
                  <a:cxn ang="0">
                    <a:pos x="1275" y="12"/>
                  </a:cxn>
                  <a:cxn ang="0">
                    <a:pos x="1300" y="100"/>
                  </a:cxn>
                  <a:cxn ang="0">
                    <a:pos x="1312" y="152"/>
                  </a:cxn>
                  <a:cxn ang="0">
                    <a:pos x="1204" y="170"/>
                  </a:cxn>
                  <a:cxn ang="0">
                    <a:pos x="1134" y="212"/>
                  </a:cxn>
                  <a:cxn ang="0">
                    <a:pos x="1162" y="341"/>
                  </a:cxn>
                  <a:cxn ang="0">
                    <a:pos x="1098" y="399"/>
                  </a:cxn>
                  <a:cxn ang="0">
                    <a:pos x="662" y="847"/>
                  </a:cxn>
                  <a:cxn ang="0">
                    <a:pos x="196" y="872"/>
                  </a:cxn>
                  <a:cxn ang="0">
                    <a:pos x="65" y="1019"/>
                  </a:cxn>
                  <a:cxn ang="0">
                    <a:pos x="12" y="1054"/>
                  </a:cxn>
                  <a:cxn ang="0">
                    <a:pos x="102" y="1150"/>
                  </a:cxn>
                  <a:cxn ang="0">
                    <a:pos x="143" y="1183"/>
                  </a:cxn>
                  <a:cxn ang="0">
                    <a:pos x="245" y="1215"/>
                  </a:cxn>
                  <a:cxn ang="0">
                    <a:pos x="452" y="1169"/>
                  </a:cxn>
                  <a:cxn ang="0">
                    <a:pos x="401" y="1432"/>
                  </a:cxn>
                  <a:cxn ang="0">
                    <a:pos x="311" y="1481"/>
                  </a:cxn>
                  <a:cxn ang="0">
                    <a:pos x="268" y="1425"/>
                  </a:cxn>
                  <a:cxn ang="0">
                    <a:pos x="199" y="1484"/>
                  </a:cxn>
                  <a:cxn ang="0">
                    <a:pos x="157" y="1519"/>
                  </a:cxn>
                  <a:cxn ang="0">
                    <a:pos x="242" y="1619"/>
                  </a:cxn>
                  <a:cxn ang="0">
                    <a:pos x="199" y="1689"/>
                  </a:cxn>
                  <a:cxn ang="0">
                    <a:pos x="302" y="1696"/>
                  </a:cxn>
                  <a:cxn ang="0">
                    <a:pos x="613" y="1897"/>
                  </a:cxn>
                  <a:cxn ang="0">
                    <a:pos x="678" y="1978"/>
                  </a:cxn>
                  <a:cxn ang="0">
                    <a:pos x="722" y="2163"/>
                  </a:cxn>
                  <a:cxn ang="0">
                    <a:pos x="814" y="2233"/>
                  </a:cxn>
                  <a:cxn ang="0">
                    <a:pos x="996" y="2321"/>
                  </a:cxn>
                  <a:cxn ang="0">
                    <a:pos x="1088" y="2373"/>
                  </a:cxn>
                  <a:cxn ang="0">
                    <a:pos x="1201" y="2484"/>
                  </a:cxn>
                  <a:cxn ang="0">
                    <a:pos x="1275" y="2578"/>
                  </a:cxn>
                  <a:cxn ang="0">
                    <a:pos x="1337" y="2631"/>
                  </a:cxn>
                  <a:cxn ang="0">
                    <a:pos x="1395" y="2487"/>
                  </a:cxn>
                  <a:cxn ang="0">
                    <a:pos x="1413" y="2384"/>
                  </a:cxn>
                  <a:cxn ang="0">
                    <a:pos x="1459" y="2202"/>
                  </a:cxn>
                  <a:cxn ang="0">
                    <a:pos x="1662" y="2223"/>
                  </a:cxn>
                  <a:cxn ang="0">
                    <a:pos x="1676" y="2163"/>
                  </a:cxn>
                  <a:cxn ang="0">
                    <a:pos x="1559" y="2149"/>
                  </a:cxn>
                  <a:cxn ang="0">
                    <a:pos x="1554" y="1901"/>
                  </a:cxn>
                  <a:cxn ang="0">
                    <a:pos x="1545" y="1750"/>
                  </a:cxn>
                  <a:cxn ang="0">
                    <a:pos x="1480" y="1593"/>
                  </a:cxn>
                  <a:cxn ang="0">
                    <a:pos x="1496" y="1278"/>
                  </a:cxn>
                  <a:cxn ang="0">
                    <a:pos x="1512" y="963"/>
                  </a:cxn>
                  <a:cxn ang="0">
                    <a:pos x="1390" y="877"/>
                  </a:cxn>
                  <a:cxn ang="0">
                    <a:pos x="1492" y="627"/>
                  </a:cxn>
                  <a:cxn ang="0">
                    <a:pos x="1485" y="497"/>
                  </a:cxn>
                  <a:cxn ang="0">
                    <a:pos x="1485" y="320"/>
                  </a:cxn>
                  <a:cxn ang="0">
                    <a:pos x="1496" y="68"/>
                  </a:cxn>
                </a:cxnLst>
                <a:rect l="0" t="0" r="r" b="b"/>
                <a:pathLst>
                  <a:path w="1676" h="2631">
                    <a:moveTo>
                      <a:pt x="1476" y="30"/>
                    </a:moveTo>
                    <a:lnTo>
                      <a:pt x="1459" y="0"/>
                    </a:lnTo>
                    <a:lnTo>
                      <a:pt x="1434" y="30"/>
                    </a:lnTo>
                    <a:lnTo>
                      <a:pt x="1275" y="12"/>
                    </a:lnTo>
                    <a:lnTo>
                      <a:pt x="1261" y="65"/>
                    </a:lnTo>
                    <a:lnTo>
                      <a:pt x="1300" y="100"/>
                    </a:lnTo>
                    <a:lnTo>
                      <a:pt x="1340" y="124"/>
                    </a:lnTo>
                    <a:lnTo>
                      <a:pt x="1312" y="152"/>
                    </a:lnTo>
                    <a:lnTo>
                      <a:pt x="1287" y="208"/>
                    </a:lnTo>
                    <a:lnTo>
                      <a:pt x="1204" y="170"/>
                    </a:lnTo>
                    <a:lnTo>
                      <a:pt x="1199" y="229"/>
                    </a:lnTo>
                    <a:lnTo>
                      <a:pt x="1134" y="212"/>
                    </a:lnTo>
                    <a:lnTo>
                      <a:pt x="1107" y="306"/>
                    </a:lnTo>
                    <a:lnTo>
                      <a:pt x="1162" y="341"/>
                    </a:lnTo>
                    <a:lnTo>
                      <a:pt x="1137" y="390"/>
                    </a:lnTo>
                    <a:lnTo>
                      <a:pt x="1098" y="399"/>
                    </a:lnTo>
                    <a:lnTo>
                      <a:pt x="973" y="735"/>
                    </a:lnTo>
                    <a:lnTo>
                      <a:pt x="662" y="847"/>
                    </a:lnTo>
                    <a:lnTo>
                      <a:pt x="279" y="756"/>
                    </a:lnTo>
                    <a:lnTo>
                      <a:pt x="196" y="872"/>
                    </a:lnTo>
                    <a:lnTo>
                      <a:pt x="150" y="1022"/>
                    </a:lnTo>
                    <a:lnTo>
                      <a:pt x="65" y="1019"/>
                    </a:lnTo>
                    <a:lnTo>
                      <a:pt x="0" y="1026"/>
                    </a:lnTo>
                    <a:lnTo>
                      <a:pt x="12" y="1054"/>
                    </a:lnTo>
                    <a:lnTo>
                      <a:pt x="35" y="1124"/>
                    </a:lnTo>
                    <a:lnTo>
                      <a:pt x="102" y="1150"/>
                    </a:lnTo>
                    <a:lnTo>
                      <a:pt x="109" y="1176"/>
                    </a:lnTo>
                    <a:lnTo>
                      <a:pt x="143" y="1183"/>
                    </a:lnTo>
                    <a:lnTo>
                      <a:pt x="171" y="1199"/>
                    </a:lnTo>
                    <a:lnTo>
                      <a:pt x="245" y="1215"/>
                    </a:lnTo>
                    <a:lnTo>
                      <a:pt x="279" y="1143"/>
                    </a:lnTo>
                    <a:lnTo>
                      <a:pt x="452" y="1169"/>
                    </a:lnTo>
                    <a:lnTo>
                      <a:pt x="411" y="1278"/>
                    </a:lnTo>
                    <a:lnTo>
                      <a:pt x="401" y="1432"/>
                    </a:lnTo>
                    <a:lnTo>
                      <a:pt x="408" y="1453"/>
                    </a:lnTo>
                    <a:lnTo>
                      <a:pt x="311" y="1481"/>
                    </a:lnTo>
                    <a:lnTo>
                      <a:pt x="311" y="1444"/>
                    </a:lnTo>
                    <a:lnTo>
                      <a:pt x="268" y="1425"/>
                    </a:lnTo>
                    <a:lnTo>
                      <a:pt x="238" y="1460"/>
                    </a:lnTo>
                    <a:lnTo>
                      <a:pt x="199" y="1484"/>
                    </a:lnTo>
                    <a:lnTo>
                      <a:pt x="150" y="1486"/>
                    </a:lnTo>
                    <a:lnTo>
                      <a:pt x="157" y="1519"/>
                    </a:lnTo>
                    <a:lnTo>
                      <a:pt x="249" y="1526"/>
                    </a:lnTo>
                    <a:lnTo>
                      <a:pt x="242" y="1619"/>
                    </a:lnTo>
                    <a:lnTo>
                      <a:pt x="182" y="1626"/>
                    </a:lnTo>
                    <a:lnTo>
                      <a:pt x="199" y="1689"/>
                    </a:lnTo>
                    <a:lnTo>
                      <a:pt x="261" y="1680"/>
                    </a:lnTo>
                    <a:lnTo>
                      <a:pt x="302" y="1696"/>
                    </a:lnTo>
                    <a:lnTo>
                      <a:pt x="339" y="1792"/>
                    </a:lnTo>
                    <a:lnTo>
                      <a:pt x="613" y="1897"/>
                    </a:lnTo>
                    <a:lnTo>
                      <a:pt x="694" y="1922"/>
                    </a:lnTo>
                    <a:lnTo>
                      <a:pt x="678" y="1978"/>
                    </a:lnTo>
                    <a:lnTo>
                      <a:pt x="759" y="2156"/>
                    </a:lnTo>
                    <a:lnTo>
                      <a:pt x="722" y="2163"/>
                    </a:lnTo>
                    <a:lnTo>
                      <a:pt x="733" y="2249"/>
                    </a:lnTo>
                    <a:lnTo>
                      <a:pt x="814" y="2233"/>
                    </a:lnTo>
                    <a:lnTo>
                      <a:pt x="938" y="2310"/>
                    </a:lnTo>
                    <a:lnTo>
                      <a:pt x="996" y="2321"/>
                    </a:lnTo>
                    <a:lnTo>
                      <a:pt x="1058" y="2342"/>
                    </a:lnTo>
                    <a:lnTo>
                      <a:pt x="1088" y="2373"/>
                    </a:lnTo>
                    <a:lnTo>
                      <a:pt x="1116" y="2431"/>
                    </a:lnTo>
                    <a:lnTo>
                      <a:pt x="1201" y="2484"/>
                    </a:lnTo>
                    <a:lnTo>
                      <a:pt x="1261" y="2496"/>
                    </a:lnTo>
                    <a:lnTo>
                      <a:pt x="1275" y="2578"/>
                    </a:lnTo>
                    <a:lnTo>
                      <a:pt x="1247" y="2608"/>
                    </a:lnTo>
                    <a:lnTo>
                      <a:pt x="1337" y="2631"/>
                    </a:lnTo>
                    <a:lnTo>
                      <a:pt x="1400" y="2522"/>
                    </a:lnTo>
                    <a:lnTo>
                      <a:pt x="1395" y="2487"/>
                    </a:lnTo>
                    <a:lnTo>
                      <a:pt x="1413" y="2463"/>
                    </a:lnTo>
                    <a:lnTo>
                      <a:pt x="1413" y="2384"/>
                    </a:lnTo>
                    <a:lnTo>
                      <a:pt x="1471" y="2368"/>
                    </a:lnTo>
                    <a:lnTo>
                      <a:pt x="1459" y="2202"/>
                    </a:lnTo>
                    <a:lnTo>
                      <a:pt x="1630" y="2230"/>
                    </a:lnTo>
                    <a:lnTo>
                      <a:pt x="1662" y="2223"/>
                    </a:lnTo>
                    <a:lnTo>
                      <a:pt x="1669" y="2195"/>
                    </a:lnTo>
                    <a:lnTo>
                      <a:pt x="1676" y="2163"/>
                    </a:lnTo>
                    <a:lnTo>
                      <a:pt x="1667" y="2144"/>
                    </a:lnTo>
                    <a:lnTo>
                      <a:pt x="1559" y="2149"/>
                    </a:lnTo>
                    <a:lnTo>
                      <a:pt x="1554" y="1901"/>
                    </a:lnTo>
                    <a:lnTo>
                      <a:pt x="1554" y="1901"/>
                    </a:lnTo>
                    <a:lnTo>
                      <a:pt x="1552" y="1787"/>
                    </a:lnTo>
                    <a:lnTo>
                      <a:pt x="1545" y="1750"/>
                    </a:lnTo>
                    <a:lnTo>
                      <a:pt x="1483" y="1796"/>
                    </a:lnTo>
                    <a:lnTo>
                      <a:pt x="1480" y="1593"/>
                    </a:lnTo>
                    <a:lnTo>
                      <a:pt x="1508" y="1586"/>
                    </a:lnTo>
                    <a:lnTo>
                      <a:pt x="1496" y="1278"/>
                    </a:lnTo>
                    <a:lnTo>
                      <a:pt x="1489" y="987"/>
                    </a:lnTo>
                    <a:lnTo>
                      <a:pt x="1512" y="963"/>
                    </a:lnTo>
                    <a:lnTo>
                      <a:pt x="1510" y="872"/>
                    </a:lnTo>
                    <a:lnTo>
                      <a:pt x="1390" y="877"/>
                    </a:lnTo>
                    <a:lnTo>
                      <a:pt x="1379" y="728"/>
                    </a:lnTo>
                    <a:lnTo>
                      <a:pt x="1492" y="627"/>
                    </a:lnTo>
                    <a:lnTo>
                      <a:pt x="1503" y="576"/>
                    </a:lnTo>
                    <a:lnTo>
                      <a:pt x="1485" y="497"/>
                    </a:lnTo>
                    <a:lnTo>
                      <a:pt x="1453" y="327"/>
                    </a:lnTo>
                    <a:lnTo>
                      <a:pt x="1485" y="320"/>
                    </a:lnTo>
                    <a:lnTo>
                      <a:pt x="1519" y="254"/>
                    </a:lnTo>
                    <a:lnTo>
                      <a:pt x="1496" y="68"/>
                    </a:lnTo>
                    <a:lnTo>
                      <a:pt x="1524" y="14"/>
                    </a:lnTo>
                  </a:path>
                </a:pathLst>
              </a:custGeom>
              <a:solidFill>
                <a:srgbClr val="E8F8A2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10" name="Freeform 12"/>
              <p:cNvSpPr>
                <a:spLocks/>
              </p:cNvSpPr>
              <p:nvPr/>
            </p:nvSpPr>
            <p:spPr bwMode="auto">
              <a:xfrm>
                <a:off x="2192224" y="2345232"/>
                <a:ext cx="752335" cy="812277"/>
              </a:xfrm>
              <a:custGeom>
                <a:avLst/>
                <a:gdLst/>
                <a:ahLst/>
                <a:cxnLst>
                  <a:cxn ang="0">
                    <a:pos x="721" y="1078"/>
                  </a:cxn>
                  <a:cxn ang="0">
                    <a:pos x="689" y="1180"/>
                  </a:cxn>
                  <a:cxn ang="0">
                    <a:pos x="558" y="1190"/>
                  </a:cxn>
                  <a:cxn ang="0">
                    <a:pos x="419" y="1215"/>
                  </a:cxn>
                  <a:cxn ang="0">
                    <a:pos x="311" y="1283"/>
                  </a:cxn>
                  <a:cxn ang="0">
                    <a:pos x="274" y="1187"/>
                  </a:cxn>
                  <a:cxn ang="0">
                    <a:pos x="203" y="1148"/>
                  </a:cxn>
                  <a:cxn ang="0">
                    <a:pos x="173" y="1061"/>
                  </a:cxn>
                  <a:cxn ang="0">
                    <a:pos x="62" y="984"/>
                  </a:cxn>
                  <a:cxn ang="0">
                    <a:pos x="62" y="861"/>
                  </a:cxn>
                  <a:cxn ang="0">
                    <a:pos x="20" y="691"/>
                  </a:cxn>
                  <a:cxn ang="0">
                    <a:pos x="27" y="625"/>
                  </a:cxn>
                  <a:cxn ang="0">
                    <a:pos x="62" y="600"/>
                  </a:cxn>
                  <a:cxn ang="0">
                    <a:pos x="203" y="532"/>
                  </a:cxn>
                  <a:cxn ang="0">
                    <a:pos x="154" y="422"/>
                  </a:cxn>
                  <a:cxn ang="0">
                    <a:pos x="189" y="355"/>
                  </a:cxn>
                  <a:cxn ang="0">
                    <a:pos x="150" y="299"/>
                  </a:cxn>
                  <a:cxn ang="0">
                    <a:pos x="163" y="89"/>
                  </a:cxn>
                  <a:cxn ang="0">
                    <a:pos x="251" y="0"/>
                  </a:cxn>
                  <a:cxn ang="0">
                    <a:pos x="306" y="16"/>
                  </a:cxn>
                  <a:cxn ang="0">
                    <a:pos x="309" y="58"/>
                  </a:cxn>
                  <a:cxn ang="0">
                    <a:pos x="348" y="56"/>
                  </a:cxn>
                  <a:cxn ang="0">
                    <a:pos x="385" y="65"/>
                  </a:cxn>
                  <a:cxn ang="0">
                    <a:pos x="401" y="117"/>
                  </a:cxn>
                  <a:cxn ang="0">
                    <a:pos x="456" y="117"/>
                  </a:cxn>
                  <a:cxn ang="0">
                    <a:pos x="615" y="196"/>
                  </a:cxn>
                  <a:cxn ang="0">
                    <a:pos x="631" y="135"/>
                  </a:cxn>
                  <a:cxn ang="0">
                    <a:pos x="668" y="194"/>
                  </a:cxn>
                  <a:cxn ang="0">
                    <a:pos x="668" y="259"/>
                  </a:cxn>
                  <a:cxn ang="0">
                    <a:pos x="726" y="357"/>
                  </a:cxn>
                  <a:cxn ang="0">
                    <a:pos x="790" y="369"/>
                  </a:cxn>
                  <a:cxn ang="0">
                    <a:pos x="892" y="376"/>
                  </a:cxn>
                  <a:cxn ang="0">
                    <a:pos x="931" y="574"/>
                  </a:cxn>
                  <a:cxn ang="0">
                    <a:pos x="998" y="504"/>
                  </a:cxn>
                  <a:cxn ang="0">
                    <a:pos x="1046" y="534"/>
                  </a:cxn>
                  <a:cxn ang="0">
                    <a:pos x="1175" y="672"/>
                  </a:cxn>
                  <a:cxn ang="0">
                    <a:pos x="1115" y="733"/>
                  </a:cxn>
                  <a:cxn ang="0">
                    <a:pos x="1118" y="838"/>
                  </a:cxn>
                  <a:cxn ang="0">
                    <a:pos x="1039" y="900"/>
                  </a:cxn>
                  <a:cxn ang="0">
                    <a:pos x="1019" y="1024"/>
                  </a:cxn>
                  <a:cxn ang="0">
                    <a:pos x="922" y="1092"/>
                  </a:cxn>
                  <a:cxn ang="0">
                    <a:pos x="834" y="1066"/>
                  </a:cxn>
                  <a:cxn ang="0">
                    <a:pos x="823" y="1115"/>
                  </a:cxn>
                </a:cxnLst>
                <a:rect l="0" t="0" r="r" b="b"/>
                <a:pathLst>
                  <a:path w="1175" h="1283">
                    <a:moveTo>
                      <a:pt x="797" y="1073"/>
                    </a:moveTo>
                    <a:lnTo>
                      <a:pt x="721" y="1078"/>
                    </a:lnTo>
                    <a:lnTo>
                      <a:pt x="712" y="1150"/>
                    </a:lnTo>
                    <a:lnTo>
                      <a:pt x="689" y="1180"/>
                    </a:lnTo>
                    <a:lnTo>
                      <a:pt x="627" y="1171"/>
                    </a:lnTo>
                    <a:lnTo>
                      <a:pt x="558" y="1190"/>
                    </a:lnTo>
                    <a:lnTo>
                      <a:pt x="442" y="1194"/>
                    </a:lnTo>
                    <a:lnTo>
                      <a:pt x="419" y="1215"/>
                    </a:lnTo>
                    <a:lnTo>
                      <a:pt x="343" y="1213"/>
                    </a:lnTo>
                    <a:lnTo>
                      <a:pt x="311" y="1283"/>
                    </a:lnTo>
                    <a:lnTo>
                      <a:pt x="295" y="1264"/>
                    </a:lnTo>
                    <a:lnTo>
                      <a:pt x="274" y="1187"/>
                    </a:lnTo>
                    <a:lnTo>
                      <a:pt x="251" y="1159"/>
                    </a:lnTo>
                    <a:lnTo>
                      <a:pt x="203" y="1148"/>
                    </a:lnTo>
                    <a:lnTo>
                      <a:pt x="177" y="1113"/>
                    </a:lnTo>
                    <a:lnTo>
                      <a:pt x="173" y="1061"/>
                    </a:lnTo>
                    <a:lnTo>
                      <a:pt x="101" y="966"/>
                    </a:lnTo>
                    <a:lnTo>
                      <a:pt x="62" y="984"/>
                    </a:lnTo>
                    <a:lnTo>
                      <a:pt x="0" y="900"/>
                    </a:lnTo>
                    <a:lnTo>
                      <a:pt x="62" y="861"/>
                    </a:lnTo>
                    <a:lnTo>
                      <a:pt x="97" y="761"/>
                    </a:lnTo>
                    <a:lnTo>
                      <a:pt x="20" y="691"/>
                    </a:lnTo>
                    <a:lnTo>
                      <a:pt x="48" y="635"/>
                    </a:lnTo>
                    <a:lnTo>
                      <a:pt x="27" y="625"/>
                    </a:lnTo>
                    <a:lnTo>
                      <a:pt x="34" y="607"/>
                    </a:lnTo>
                    <a:lnTo>
                      <a:pt x="62" y="600"/>
                    </a:lnTo>
                    <a:lnTo>
                      <a:pt x="129" y="572"/>
                    </a:lnTo>
                    <a:lnTo>
                      <a:pt x="203" y="532"/>
                    </a:lnTo>
                    <a:lnTo>
                      <a:pt x="191" y="441"/>
                    </a:lnTo>
                    <a:lnTo>
                      <a:pt x="154" y="422"/>
                    </a:lnTo>
                    <a:lnTo>
                      <a:pt x="152" y="355"/>
                    </a:lnTo>
                    <a:lnTo>
                      <a:pt x="189" y="355"/>
                    </a:lnTo>
                    <a:lnTo>
                      <a:pt x="184" y="296"/>
                    </a:lnTo>
                    <a:lnTo>
                      <a:pt x="150" y="299"/>
                    </a:lnTo>
                    <a:lnTo>
                      <a:pt x="168" y="203"/>
                    </a:lnTo>
                    <a:lnTo>
                      <a:pt x="163" y="89"/>
                    </a:lnTo>
                    <a:lnTo>
                      <a:pt x="147" y="51"/>
                    </a:lnTo>
                    <a:lnTo>
                      <a:pt x="251" y="0"/>
                    </a:lnTo>
                    <a:lnTo>
                      <a:pt x="286" y="26"/>
                    </a:lnTo>
                    <a:lnTo>
                      <a:pt x="306" y="16"/>
                    </a:lnTo>
                    <a:lnTo>
                      <a:pt x="313" y="33"/>
                    </a:lnTo>
                    <a:lnTo>
                      <a:pt x="309" y="58"/>
                    </a:lnTo>
                    <a:lnTo>
                      <a:pt x="325" y="68"/>
                    </a:lnTo>
                    <a:lnTo>
                      <a:pt x="348" y="56"/>
                    </a:lnTo>
                    <a:lnTo>
                      <a:pt x="366" y="54"/>
                    </a:lnTo>
                    <a:lnTo>
                      <a:pt x="385" y="65"/>
                    </a:lnTo>
                    <a:lnTo>
                      <a:pt x="403" y="84"/>
                    </a:lnTo>
                    <a:lnTo>
                      <a:pt x="401" y="117"/>
                    </a:lnTo>
                    <a:lnTo>
                      <a:pt x="424" y="124"/>
                    </a:lnTo>
                    <a:lnTo>
                      <a:pt x="456" y="117"/>
                    </a:lnTo>
                    <a:lnTo>
                      <a:pt x="608" y="222"/>
                    </a:lnTo>
                    <a:lnTo>
                      <a:pt x="615" y="196"/>
                    </a:lnTo>
                    <a:lnTo>
                      <a:pt x="636" y="201"/>
                    </a:lnTo>
                    <a:lnTo>
                      <a:pt x="631" y="135"/>
                    </a:lnTo>
                    <a:lnTo>
                      <a:pt x="654" y="135"/>
                    </a:lnTo>
                    <a:lnTo>
                      <a:pt x="668" y="194"/>
                    </a:lnTo>
                    <a:lnTo>
                      <a:pt x="689" y="189"/>
                    </a:lnTo>
                    <a:lnTo>
                      <a:pt x="668" y="259"/>
                    </a:lnTo>
                    <a:lnTo>
                      <a:pt x="730" y="322"/>
                    </a:lnTo>
                    <a:lnTo>
                      <a:pt x="726" y="357"/>
                    </a:lnTo>
                    <a:lnTo>
                      <a:pt x="756" y="394"/>
                    </a:lnTo>
                    <a:lnTo>
                      <a:pt x="790" y="369"/>
                    </a:lnTo>
                    <a:lnTo>
                      <a:pt x="850" y="357"/>
                    </a:lnTo>
                    <a:lnTo>
                      <a:pt x="892" y="376"/>
                    </a:lnTo>
                    <a:lnTo>
                      <a:pt x="908" y="427"/>
                    </a:lnTo>
                    <a:lnTo>
                      <a:pt x="931" y="574"/>
                    </a:lnTo>
                    <a:lnTo>
                      <a:pt x="949" y="569"/>
                    </a:lnTo>
                    <a:lnTo>
                      <a:pt x="998" y="504"/>
                    </a:lnTo>
                    <a:lnTo>
                      <a:pt x="1026" y="506"/>
                    </a:lnTo>
                    <a:lnTo>
                      <a:pt x="1046" y="534"/>
                    </a:lnTo>
                    <a:lnTo>
                      <a:pt x="1074" y="600"/>
                    </a:lnTo>
                    <a:lnTo>
                      <a:pt x="1175" y="672"/>
                    </a:lnTo>
                    <a:lnTo>
                      <a:pt x="1168" y="726"/>
                    </a:lnTo>
                    <a:lnTo>
                      <a:pt x="1115" y="733"/>
                    </a:lnTo>
                    <a:lnTo>
                      <a:pt x="1099" y="772"/>
                    </a:lnTo>
                    <a:lnTo>
                      <a:pt x="1118" y="838"/>
                    </a:lnTo>
                    <a:lnTo>
                      <a:pt x="1076" y="863"/>
                    </a:lnTo>
                    <a:lnTo>
                      <a:pt x="1039" y="900"/>
                    </a:lnTo>
                    <a:lnTo>
                      <a:pt x="1019" y="963"/>
                    </a:lnTo>
                    <a:lnTo>
                      <a:pt x="1019" y="1024"/>
                    </a:lnTo>
                    <a:lnTo>
                      <a:pt x="1042" y="1082"/>
                    </a:lnTo>
                    <a:lnTo>
                      <a:pt x="922" y="1092"/>
                    </a:lnTo>
                    <a:lnTo>
                      <a:pt x="883" y="1047"/>
                    </a:lnTo>
                    <a:lnTo>
                      <a:pt x="834" y="1066"/>
                    </a:lnTo>
                    <a:lnTo>
                      <a:pt x="841" y="1103"/>
                    </a:lnTo>
                    <a:lnTo>
                      <a:pt x="823" y="1115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11" name="Freeform 5"/>
              <p:cNvSpPr>
                <a:spLocks/>
              </p:cNvSpPr>
              <p:nvPr/>
            </p:nvSpPr>
            <p:spPr bwMode="auto">
              <a:xfrm>
                <a:off x="2026390" y="3719075"/>
                <a:ext cx="717120" cy="850896"/>
              </a:xfrm>
              <a:custGeom>
                <a:avLst/>
                <a:gdLst/>
                <a:ahLst/>
                <a:cxnLst>
                  <a:cxn ang="0">
                    <a:pos x="392" y="63"/>
                  </a:cxn>
                  <a:cxn ang="0">
                    <a:pos x="371" y="177"/>
                  </a:cxn>
                  <a:cxn ang="0">
                    <a:pos x="346" y="278"/>
                  </a:cxn>
                  <a:cxn ang="0">
                    <a:pos x="306" y="348"/>
                  </a:cxn>
                  <a:cxn ang="0">
                    <a:pos x="272" y="413"/>
                  </a:cxn>
                  <a:cxn ang="0">
                    <a:pos x="249" y="471"/>
                  </a:cxn>
                  <a:cxn ang="0">
                    <a:pos x="290" y="506"/>
                  </a:cxn>
                  <a:cxn ang="0">
                    <a:pos x="219" y="565"/>
                  </a:cxn>
                  <a:cxn ang="0">
                    <a:pos x="124" y="525"/>
                  </a:cxn>
                  <a:cxn ang="0">
                    <a:pos x="157" y="583"/>
                  </a:cxn>
                  <a:cxn ang="0">
                    <a:pos x="233" y="788"/>
                  </a:cxn>
                  <a:cxn ang="0">
                    <a:pos x="251" y="830"/>
                  </a:cxn>
                  <a:cxn ang="0">
                    <a:pos x="217" y="872"/>
                  </a:cxn>
                  <a:cxn ang="0">
                    <a:pos x="159" y="898"/>
                  </a:cxn>
                  <a:cxn ang="0">
                    <a:pos x="90" y="816"/>
                  </a:cxn>
                  <a:cxn ang="0">
                    <a:pos x="25" y="914"/>
                  </a:cxn>
                  <a:cxn ang="0">
                    <a:pos x="0" y="977"/>
                  </a:cxn>
                  <a:cxn ang="0">
                    <a:pos x="64" y="1052"/>
                  </a:cxn>
                  <a:cxn ang="0">
                    <a:pos x="138" y="1155"/>
                  </a:cxn>
                  <a:cxn ang="0">
                    <a:pos x="230" y="1148"/>
                  </a:cxn>
                  <a:cxn ang="0">
                    <a:pos x="327" y="1257"/>
                  </a:cxn>
                  <a:cxn ang="0">
                    <a:pos x="440" y="1285"/>
                  </a:cxn>
                  <a:cxn ang="0">
                    <a:pos x="486" y="1337"/>
                  </a:cxn>
                  <a:cxn ang="0">
                    <a:pos x="551" y="1297"/>
                  </a:cxn>
                  <a:cxn ang="0">
                    <a:pos x="611" y="1334"/>
                  </a:cxn>
                  <a:cxn ang="0">
                    <a:pos x="666" y="1313"/>
                  </a:cxn>
                  <a:cxn ang="0">
                    <a:pos x="754" y="1264"/>
                  </a:cxn>
                  <a:cxn ang="0">
                    <a:pos x="809" y="1283"/>
                  </a:cxn>
                  <a:cxn ang="0">
                    <a:pos x="839" y="1264"/>
                  </a:cxn>
                  <a:cxn ang="0">
                    <a:pos x="850" y="1222"/>
                  </a:cxn>
                  <a:cxn ang="0">
                    <a:pos x="862" y="1145"/>
                  </a:cxn>
                  <a:cxn ang="0">
                    <a:pos x="887" y="1103"/>
                  </a:cxn>
                  <a:cxn ang="0">
                    <a:pos x="945" y="1057"/>
                  </a:cxn>
                  <a:cxn ang="0">
                    <a:pos x="1028" y="1029"/>
                  </a:cxn>
                  <a:cxn ang="0">
                    <a:pos x="1079" y="980"/>
                  </a:cxn>
                  <a:cxn ang="0">
                    <a:pos x="1113" y="893"/>
                  </a:cxn>
                  <a:cxn ang="0">
                    <a:pos x="1049" y="723"/>
                  </a:cxn>
                  <a:cxn ang="0">
                    <a:pos x="991" y="812"/>
                  </a:cxn>
                  <a:cxn ang="0">
                    <a:pos x="920" y="758"/>
                  </a:cxn>
                  <a:cxn ang="0">
                    <a:pos x="1021" y="700"/>
                  </a:cxn>
                  <a:cxn ang="0">
                    <a:pos x="975" y="586"/>
                  </a:cxn>
                  <a:cxn ang="0">
                    <a:pos x="936" y="567"/>
                  </a:cxn>
                  <a:cxn ang="0">
                    <a:pos x="890" y="541"/>
                  </a:cxn>
                  <a:cxn ang="0">
                    <a:pos x="855" y="469"/>
                  </a:cxn>
                  <a:cxn ang="0">
                    <a:pos x="860" y="418"/>
                  </a:cxn>
                  <a:cxn ang="0">
                    <a:pos x="897" y="371"/>
                  </a:cxn>
                  <a:cxn ang="0">
                    <a:pos x="846" y="369"/>
                  </a:cxn>
                  <a:cxn ang="0">
                    <a:pos x="795" y="357"/>
                  </a:cxn>
                  <a:cxn ang="0">
                    <a:pos x="853" y="275"/>
                  </a:cxn>
                  <a:cxn ang="0">
                    <a:pos x="830" y="142"/>
                  </a:cxn>
                  <a:cxn ang="0">
                    <a:pos x="781" y="203"/>
                  </a:cxn>
                  <a:cxn ang="0">
                    <a:pos x="638" y="217"/>
                  </a:cxn>
                  <a:cxn ang="0">
                    <a:pos x="583" y="203"/>
                  </a:cxn>
                  <a:cxn ang="0">
                    <a:pos x="569" y="170"/>
                  </a:cxn>
                  <a:cxn ang="0">
                    <a:pos x="597" y="124"/>
                  </a:cxn>
                  <a:cxn ang="0">
                    <a:pos x="631" y="58"/>
                  </a:cxn>
                  <a:cxn ang="0">
                    <a:pos x="512" y="9"/>
                  </a:cxn>
                  <a:cxn ang="0">
                    <a:pos x="445" y="51"/>
                  </a:cxn>
                </a:cxnLst>
                <a:rect l="0" t="0" r="r" b="b"/>
                <a:pathLst>
                  <a:path w="1120" h="1344">
                    <a:moveTo>
                      <a:pt x="392" y="63"/>
                    </a:moveTo>
                    <a:lnTo>
                      <a:pt x="392" y="63"/>
                    </a:lnTo>
                    <a:lnTo>
                      <a:pt x="341" y="135"/>
                    </a:lnTo>
                    <a:lnTo>
                      <a:pt x="371" y="177"/>
                    </a:lnTo>
                    <a:lnTo>
                      <a:pt x="373" y="243"/>
                    </a:lnTo>
                    <a:lnTo>
                      <a:pt x="346" y="278"/>
                    </a:lnTo>
                    <a:lnTo>
                      <a:pt x="362" y="329"/>
                    </a:lnTo>
                    <a:lnTo>
                      <a:pt x="306" y="348"/>
                    </a:lnTo>
                    <a:lnTo>
                      <a:pt x="304" y="387"/>
                    </a:lnTo>
                    <a:lnTo>
                      <a:pt x="272" y="413"/>
                    </a:lnTo>
                    <a:lnTo>
                      <a:pt x="226" y="439"/>
                    </a:lnTo>
                    <a:lnTo>
                      <a:pt x="249" y="471"/>
                    </a:lnTo>
                    <a:lnTo>
                      <a:pt x="281" y="471"/>
                    </a:lnTo>
                    <a:lnTo>
                      <a:pt x="290" y="506"/>
                    </a:lnTo>
                    <a:lnTo>
                      <a:pt x="226" y="525"/>
                    </a:lnTo>
                    <a:lnTo>
                      <a:pt x="219" y="565"/>
                    </a:lnTo>
                    <a:lnTo>
                      <a:pt x="168" y="551"/>
                    </a:lnTo>
                    <a:lnTo>
                      <a:pt x="124" y="525"/>
                    </a:lnTo>
                    <a:lnTo>
                      <a:pt x="131" y="567"/>
                    </a:lnTo>
                    <a:lnTo>
                      <a:pt x="157" y="583"/>
                    </a:lnTo>
                    <a:lnTo>
                      <a:pt x="212" y="607"/>
                    </a:lnTo>
                    <a:lnTo>
                      <a:pt x="233" y="788"/>
                    </a:lnTo>
                    <a:lnTo>
                      <a:pt x="249" y="802"/>
                    </a:lnTo>
                    <a:lnTo>
                      <a:pt x="251" y="830"/>
                    </a:lnTo>
                    <a:lnTo>
                      <a:pt x="205" y="847"/>
                    </a:lnTo>
                    <a:lnTo>
                      <a:pt x="217" y="872"/>
                    </a:lnTo>
                    <a:lnTo>
                      <a:pt x="189" y="898"/>
                    </a:lnTo>
                    <a:lnTo>
                      <a:pt x="159" y="898"/>
                    </a:lnTo>
                    <a:lnTo>
                      <a:pt x="99" y="879"/>
                    </a:lnTo>
                    <a:lnTo>
                      <a:pt x="90" y="816"/>
                    </a:lnTo>
                    <a:lnTo>
                      <a:pt x="28" y="851"/>
                    </a:lnTo>
                    <a:lnTo>
                      <a:pt x="25" y="914"/>
                    </a:lnTo>
                    <a:lnTo>
                      <a:pt x="4" y="928"/>
                    </a:lnTo>
                    <a:lnTo>
                      <a:pt x="0" y="977"/>
                    </a:lnTo>
                    <a:lnTo>
                      <a:pt x="28" y="1043"/>
                    </a:lnTo>
                    <a:lnTo>
                      <a:pt x="64" y="1052"/>
                    </a:lnTo>
                    <a:lnTo>
                      <a:pt x="97" y="1162"/>
                    </a:lnTo>
                    <a:lnTo>
                      <a:pt x="138" y="1155"/>
                    </a:lnTo>
                    <a:lnTo>
                      <a:pt x="187" y="1150"/>
                    </a:lnTo>
                    <a:lnTo>
                      <a:pt x="230" y="1148"/>
                    </a:lnTo>
                    <a:lnTo>
                      <a:pt x="263" y="1141"/>
                    </a:lnTo>
                    <a:lnTo>
                      <a:pt x="327" y="1257"/>
                    </a:lnTo>
                    <a:lnTo>
                      <a:pt x="436" y="1344"/>
                    </a:lnTo>
                    <a:lnTo>
                      <a:pt x="440" y="1285"/>
                    </a:lnTo>
                    <a:lnTo>
                      <a:pt x="484" y="1288"/>
                    </a:lnTo>
                    <a:lnTo>
                      <a:pt x="486" y="1337"/>
                    </a:lnTo>
                    <a:lnTo>
                      <a:pt x="551" y="1344"/>
                    </a:lnTo>
                    <a:lnTo>
                      <a:pt x="551" y="1297"/>
                    </a:lnTo>
                    <a:lnTo>
                      <a:pt x="608" y="1295"/>
                    </a:lnTo>
                    <a:lnTo>
                      <a:pt x="611" y="1334"/>
                    </a:lnTo>
                    <a:lnTo>
                      <a:pt x="645" y="1334"/>
                    </a:lnTo>
                    <a:lnTo>
                      <a:pt x="666" y="1313"/>
                    </a:lnTo>
                    <a:lnTo>
                      <a:pt x="666" y="1276"/>
                    </a:lnTo>
                    <a:lnTo>
                      <a:pt x="754" y="1264"/>
                    </a:lnTo>
                    <a:lnTo>
                      <a:pt x="781" y="1288"/>
                    </a:lnTo>
                    <a:lnTo>
                      <a:pt x="809" y="1283"/>
                    </a:lnTo>
                    <a:lnTo>
                      <a:pt x="811" y="1264"/>
                    </a:lnTo>
                    <a:lnTo>
                      <a:pt x="839" y="1264"/>
                    </a:lnTo>
                    <a:lnTo>
                      <a:pt x="841" y="1239"/>
                    </a:lnTo>
                    <a:lnTo>
                      <a:pt x="850" y="1222"/>
                    </a:lnTo>
                    <a:lnTo>
                      <a:pt x="855" y="1162"/>
                    </a:lnTo>
                    <a:lnTo>
                      <a:pt x="862" y="1145"/>
                    </a:lnTo>
                    <a:lnTo>
                      <a:pt x="867" y="1110"/>
                    </a:lnTo>
                    <a:lnTo>
                      <a:pt x="887" y="1103"/>
                    </a:lnTo>
                    <a:lnTo>
                      <a:pt x="917" y="1089"/>
                    </a:lnTo>
                    <a:lnTo>
                      <a:pt x="945" y="1057"/>
                    </a:lnTo>
                    <a:lnTo>
                      <a:pt x="1000" y="1054"/>
                    </a:lnTo>
                    <a:lnTo>
                      <a:pt x="1028" y="1029"/>
                    </a:lnTo>
                    <a:lnTo>
                      <a:pt x="1049" y="989"/>
                    </a:lnTo>
                    <a:lnTo>
                      <a:pt x="1079" y="980"/>
                    </a:lnTo>
                    <a:lnTo>
                      <a:pt x="1120" y="935"/>
                    </a:lnTo>
                    <a:lnTo>
                      <a:pt x="1113" y="893"/>
                    </a:lnTo>
                    <a:lnTo>
                      <a:pt x="1095" y="747"/>
                    </a:lnTo>
                    <a:lnTo>
                      <a:pt x="1049" y="723"/>
                    </a:lnTo>
                    <a:lnTo>
                      <a:pt x="989" y="772"/>
                    </a:lnTo>
                    <a:lnTo>
                      <a:pt x="991" y="812"/>
                    </a:lnTo>
                    <a:lnTo>
                      <a:pt x="959" y="819"/>
                    </a:lnTo>
                    <a:lnTo>
                      <a:pt x="920" y="758"/>
                    </a:lnTo>
                    <a:lnTo>
                      <a:pt x="959" y="728"/>
                    </a:lnTo>
                    <a:lnTo>
                      <a:pt x="1021" y="700"/>
                    </a:lnTo>
                    <a:lnTo>
                      <a:pt x="966" y="632"/>
                    </a:lnTo>
                    <a:lnTo>
                      <a:pt x="975" y="586"/>
                    </a:lnTo>
                    <a:lnTo>
                      <a:pt x="966" y="567"/>
                    </a:lnTo>
                    <a:lnTo>
                      <a:pt x="936" y="567"/>
                    </a:lnTo>
                    <a:lnTo>
                      <a:pt x="910" y="553"/>
                    </a:lnTo>
                    <a:lnTo>
                      <a:pt x="890" y="541"/>
                    </a:lnTo>
                    <a:lnTo>
                      <a:pt x="853" y="488"/>
                    </a:lnTo>
                    <a:lnTo>
                      <a:pt x="855" y="469"/>
                    </a:lnTo>
                    <a:lnTo>
                      <a:pt x="844" y="446"/>
                    </a:lnTo>
                    <a:lnTo>
                      <a:pt x="860" y="418"/>
                    </a:lnTo>
                    <a:lnTo>
                      <a:pt x="897" y="429"/>
                    </a:lnTo>
                    <a:lnTo>
                      <a:pt x="897" y="371"/>
                    </a:lnTo>
                    <a:lnTo>
                      <a:pt x="857" y="387"/>
                    </a:lnTo>
                    <a:lnTo>
                      <a:pt x="846" y="369"/>
                    </a:lnTo>
                    <a:lnTo>
                      <a:pt x="814" y="376"/>
                    </a:lnTo>
                    <a:lnTo>
                      <a:pt x="795" y="357"/>
                    </a:lnTo>
                    <a:lnTo>
                      <a:pt x="797" y="299"/>
                    </a:lnTo>
                    <a:lnTo>
                      <a:pt x="853" y="275"/>
                    </a:lnTo>
                    <a:lnTo>
                      <a:pt x="862" y="163"/>
                    </a:lnTo>
                    <a:lnTo>
                      <a:pt x="830" y="142"/>
                    </a:lnTo>
                    <a:lnTo>
                      <a:pt x="809" y="187"/>
                    </a:lnTo>
                    <a:lnTo>
                      <a:pt x="781" y="203"/>
                    </a:lnTo>
                    <a:lnTo>
                      <a:pt x="712" y="208"/>
                    </a:lnTo>
                    <a:lnTo>
                      <a:pt x="638" y="217"/>
                    </a:lnTo>
                    <a:lnTo>
                      <a:pt x="618" y="203"/>
                    </a:lnTo>
                    <a:lnTo>
                      <a:pt x="583" y="203"/>
                    </a:lnTo>
                    <a:lnTo>
                      <a:pt x="569" y="194"/>
                    </a:lnTo>
                    <a:lnTo>
                      <a:pt x="569" y="170"/>
                    </a:lnTo>
                    <a:lnTo>
                      <a:pt x="578" y="154"/>
                    </a:lnTo>
                    <a:lnTo>
                      <a:pt x="597" y="124"/>
                    </a:lnTo>
                    <a:lnTo>
                      <a:pt x="585" y="84"/>
                    </a:lnTo>
                    <a:lnTo>
                      <a:pt x="631" y="58"/>
                    </a:lnTo>
                    <a:lnTo>
                      <a:pt x="618" y="0"/>
                    </a:lnTo>
                    <a:lnTo>
                      <a:pt x="512" y="9"/>
                    </a:lnTo>
                    <a:lnTo>
                      <a:pt x="498" y="61"/>
                    </a:lnTo>
                    <a:lnTo>
                      <a:pt x="445" y="51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12" name="Freeform 6"/>
              <p:cNvSpPr>
                <a:spLocks/>
              </p:cNvSpPr>
              <p:nvPr/>
            </p:nvSpPr>
            <p:spPr bwMode="auto">
              <a:xfrm>
                <a:off x="2206311" y="5126473"/>
                <a:ext cx="916889" cy="1022468"/>
              </a:xfrm>
              <a:custGeom>
                <a:avLst/>
                <a:gdLst/>
                <a:ahLst/>
                <a:cxnLst>
                  <a:cxn ang="0">
                    <a:pos x="376" y="185"/>
                  </a:cxn>
                  <a:cxn ang="0">
                    <a:pos x="353" y="425"/>
                  </a:cxn>
                  <a:cxn ang="0">
                    <a:pos x="512" y="406"/>
                  </a:cxn>
                  <a:cxn ang="0">
                    <a:pos x="646" y="343"/>
                  </a:cxn>
                  <a:cxn ang="0">
                    <a:pos x="719" y="374"/>
                  </a:cxn>
                  <a:cxn ang="0">
                    <a:pos x="793" y="390"/>
                  </a:cxn>
                  <a:cxn ang="0">
                    <a:pos x="920" y="234"/>
                  </a:cxn>
                  <a:cxn ang="0">
                    <a:pos x="936" y="241"/>
                  </a:cxn>
                  <a:cxn ang="0">
                    <a:pos x="998" y="189"/>
                  </a:cxn>
                  <a:cxn ang="0">
                    <a:pos x="1095" y="189"/>
                  </a:cxn>
                  <a:cxn ang="0">
                    <a:pos x="1275" y="168"/>
                  </a:cxn>
                  <a:cxn ang="0">
                    <a:pos x="1321" y="178"/>
                  </a:cxn>
                  <a:cxn ang="0">
                    <a:pos x="1404" y="318"/>
                  </a:cxn>
                  <a:cxn ang="0">
                    <a:pos x="1321" y="336"/>
                  </a:cxn>
                  <a:cxn ang="0">
                    <a:pos x="1270" y="453"/>
                  </a:cxn>
                  <a:cxn ang="0">
                    <a:pos x="1319" y="581"/>
                  </a:cxn>
                  <a:cxn ang="0">
                    <a:pos x="1332" y="719"/>
                  </a:cxn>
                  <a:cxn ang="0">
                    <a:pos x="1226" y="663"/>
                  </a:cxn>
                  <a:cxn ang="0">
                    <a:pos x="1213" y="758"/>
                  </a:cxn>
                  <a:cxn ang="0">
                    <a:pos x="1118" y="775"/>
                  </a:cxn>
                  <a:cxn ang="0">
                    <a:pos x="1095" y="854"/>
                  </a:cxn>
                  <a:cxn ang="0">
                    <a:pos x="1086" y="961"/>
                  </a:cxn>
                  <a:cxn ang="0">
                    <a:pos x="1132" y="1050"/>
                  </a:cxn>
                  <a:cxn ang="0">
                    <a:pos x="1090" y="1181"/>
                  </a:cxn>
                  <a:cxn ang="0">
                    <a:pos x="1127" y="1241"/>
                  </a:cxn>
                  <a:cxn ang="0">
                    <a:pos x="1026" y="1276"/>
                  </a:cxn>
                  <a:cxn ang="0">
                    <a:pos x="1014" y="1419"/>
                  </a:cxn>
                  <a:cxn ang="0">
                    <a:pos x="1040" y="1510"/>
                  </a:cxn>
                  <a:cxn ang="0">
                    <a:pos x="1024" y="1556"/>
                  </a:cxn>
                  <a:cxn ang="0">
                    <a:pos x="906" y="1542"/>
                  </a:cxn>
                  <a:cxn ang="0">
                    <a:pos x="646" y="1463"/>
                  </a:cxn>
                  <a:cxn ang="0">
                    <a:pos x="516" y="1393"/>
                  </a:cxn>
                  <a:cxn ang="0">
                    <a:pos x="463" y="1477"/>
                  </a:cxn>
                  <a:cxn ang="0">
                    <a:pos x="401" y="1479"/>
                  </a:cxn>
                  <a:cxn ang="0">
                    <a:pos x="302" y="1381"/>
                  </a:cxn>
                  <a:cxn ang="0">
                    <a:pos x="399" y="1262"/>
                  </a:cxn>
                  <a:cxn ang="0">
                    <a:pos x="417" y="1106"/>
                  </a:cxn>
                  <a:cxn ang="0">
                    <a:pos x="390" y="1062"/>
                  </a:cxn>
                  <a:cxn ang="0">
                    <a:pos x="175" y="968"/>
                  </a:cxn>
                  <a:cxn ang="0">
                    <a:pos x="157" y="730"/>
                  </a:cxn>
                  <a:cxn ang="0">
                    <a:pos x="28" y="824"/>
                  </a:cxn>
                  <a:cxn ang="0">
                    <a:pos x="46" y="728"/>
                  </a:cxn>
                  <a:cxn ang="0">
                    <a:pos x="127" y="670"/>
                  </a:cxn>
                  <a:cxn ang="0">
                    <a:pos x="143" y="530"/>
                  </a:cxn>
                  <a:cxn ang="0">
                    <a:pos x="194" y="439"/>
                  </a:cxn>
                  <a:cxn ang="0">
                    <a:pos x="161" y="332"/>
                  </a:cxn>
                  <a:cxn ang="0">
                    <a:pos x="256" y="280"/>
                  </a:cxn>
                  <a:cxn ang="0">
                    <a:pos x="210" y="0"/>
                  </a:cxn>
                </a:cxnLst>
                <a:rect l="0" t="0" r="r" b="b"/>
                <a:pathLst>
                  <a:path w="1432" h="1615">
                    <a:moveTo>
                      <a:pt x="281" y="87"/>
                    </a:moveTo>
                    <a:lnTo>
                      <a:pt x="323" y="108"/>
                    </a:lnTo>
                    <a:lnTo>
                      <a:pt x="378" y="117"/>
                    </a:lnTo>
                    <a:lnTo>
                      <a:pt x="376" y="185"/>
                    </a:lnTo>
                    <a:lnTo>
                      <a:pt x="431" y="194"/>
                    </a:lnTo>
                    <a:lnTo>
                      <a:pt x="427" y="262"/>
                    </a:lnTo>
                    <a:lnTo>
                      <a:pt x="364" y="283"/>
                    </a:lnTo>
                    <a:lnTo>
                      <a:pt x="353" y="425"/>
                    </a:lnTo>
                    <a:lnTo>
                      <a:pt x="475" y="409"/>
                    </a:lnTo>
                    <a:lnTo>
                      <a:pt x="489" y="360"/>
                    </a:lnTo>
                    <a:lnTo>
                      <a:pt x="510" y="360"/>
                    </a:lnTo>
                    <a:lnTo>
                      <a:pt x="512" y="406"/>
                    </a:lnTo>
                    <a:lnTo>
                      <a:pt x="569" y="432"/>
                    </a:lnTo>
                    <a:lnTo>
                      <a:pt x="590" y="390"/>
                    </a:lnTo>
                    <a:lnTo>
                      <a:pt x="632" y="385"/>
                    </a:lnTo>
                    <a:lnTo>
                      <a:pt x="646" y="343"/>
                    </a:lnTo>
                    <a:lnTo>
                      <a:pt x="673" y="353"/>
                    </a:lnTo>
                    <a:lnTo>
                      <a:pt x="659" y="376"/>
                    </a:lnTo>
                    <a:lnTo>
                      <a:pt x="673" y="390"/>
                    </a:lnTo>
                    <a:lnTo>
                      <a:pt x="719" y="374"/>
                    </a:lnTo>
                    <a:lnTo>
                      <a:pt x="740" y="395"/>
                    </a:lnTo>
                    <a:lnTo>
                      <a:pt x="747" y="425"/>
                    </a:lnTo>
                    <a:lnTo>
                      <a:pt x="772" y="388"/>
                    </a:lnTo>
                    <a:lnTo>
                      <a:pt x="793" y="390"/>
                    </a:lnTo>
                    <a:lnTo>
                      <a:pt x="788" y="348"/>
                    </a:lnTo>
                    <a:lnTo>
                      <a:pt x="821" y="292"/>
                    </a:lnTo>
                    <a:lnTo>
                      <a:pt x="869" y="250"/>
                    </a:lnTo>
                    <a:lnTo>
                      <a:pt x="920" y="234"/>
                    </a:lnTo>
                    <a:lnTo>
                      <a:pt x="922" y="185"/>
                    </a:lnTo>
                    <a:lnTo>
                      <a:pt x="943" y="185"/>
                    </a:lnTo>
                    <a:lnTo>
                      <a:pt x="952" y="222"/>
                    </a:lnTo>
                    <a:lnTo>
                      <a:pt x="936" y="241"/>
                    </a:lnTo>
                    <a:lnTo>
                      <a:pt x="945" y="273"/>
                    </a:lnTo>
                    <a:lnTo>
                      <a:pt x="984" y="255"/>
                    </a:lnTo>
                    <a:lnTo>
                      <a:pt x="1001" y="231"/>
                    </a:lnTo>
                    <a:lnTo>
                      <a:pt x="998" y="189"/>
                    </a:lnTo>
                    <a:lnTo>
                      <a:pt x="1058" y="189"/>
                    </a:lnTo>
                    <a:lnTo>
                      <a:pt x="1065" y="166"/>
                    </a:lnTo>
                    <a:lnTo>
                      <a:pt x="1095" y="164"/>
                    </a:lnTo>
                    <a:lnTo>
                      <a:pt x="1095" y="189"/>
                    </a:lnTo>
                    <a:lnTo>
                      <a:pt x="1125" y="199"/>
                    </a:lnTo>
                    <a:lnTo>
                      <a:pt x="1171" y="122"/>
                    </a:lnTo>
                    <a:lnTo>
                      <a:pt x="1270" y="145"/>
                    </a:lnTo>
                    <a:lnTo>
                      <a:pt x="1275" y="168"/>
                    </a:lnTo>
                    <a:lnTo>
                      <a:pt x="1303" y="145"/>
                    </a:lnTo>
                    <a:lnTo>
                      <a:pt x="1326" y="150"/>
                    </a:lnTo>
                    <a:lnTo>
                      <a:pt x="1321" y="178"/>
                    </a:lnTo>
                    <a:lnTo>
                      <a:pt x="1321" y="178"/>
                    </a:lnTo>
                    <a:lnTo>
                      <a:pt x="1321" y="203"/>
                    </a:lnTo>
                    <a:lnTo>
                      <a:pt x="1432" y="250"/>
                    </a:lnTo>
                    <a:lnTo>
                      <a:pt x="1397" y="264"/>
                    </a:lnTo>
                    <a:lnTo>
                      <a:pt x="1404" y="318"/>
                    </a:lnTo>
                    <a:lnTo>
                      <a:pt x="1397" y="353"/>
                    </a:lnTo>
                    <a:lnTo>
                      <a:pt x="1367" y="355"/>
                    </a:lnTo>
                    <a:lnTo>
                      <a:pt x="1342" y="322"/>
                    </a:lnTo>
                    <a:lnTo>
                      <a:pt x="1321" y="336"/>
                    </a:lnTo>
                    <a:lnTo>
                      <a:pt x="1335" y="371"/>
                    </a:lnTo>
                    <a:lnTo>
                      <a:pt x="1319" y="378"/>
                    </a:lnTo>
                    <a:lnTo>
                      <a:pt x="1293" y="371"/>
                    </a:lnTo>
                    <a:lnTo>
                      <a:pt x="1270" y="453"/>
                    </a:lnTo>
                    <a:lnTo>
                      <a:pt x="1284" y="474"/>
                    </a:lnTo>
                    <a:lnTo>
                      <a:pt x="1298" y="502"/>
                    </a:lnTo>
                    <a:lnTo>
                      <a:pt x="1284" y="523"/>
                    </a:lnTo>
                    <a:lnTo>
                      <a:pt x="1319" y="581"/>
                    </a:lnTo>
                    <a:lnTo>
                      <a:pt x="1351" y="611"/>
                    </a:lnTo>
                    <a:lnTo>
                      <a:pt x="1346" y="698"/>
                    </a:lnTo>
                    <a:lnTo>
                      <a:pt x="1335" y="695"/>
                    </a:lnTo>
                    <a:lnTo>
                      <a:pt x="1332" y="719"/>
                    </a:lnTo>
                    <a:lnTo>
                      <a:pt x="1293" y="719"/>
                    </a:lnTo>
                    <a:lnTo>
                      <a:pt x="1284" y="660"/>
                    </a:lnTo>
                    <a:lnTo>
                      <a:pt x="1231" y="646"/>
                    </a:lnTo>
                    <a:lnTo>
                      <a:pt x="1226" y="663"/>
                    </a:lnTo>
                    <a:lnTo>
                      <a:pt x="1236" y="684"/>
                    </a:lnTo>
                    <a:lnTo>
                      <a:pt x="1254" y="698"/>
                    </a:lnTo>
                    <a:lnTo>
                      <a:pt x="1238" y="735"/>
                    </a:lnTo>
                    <a:lnTo>
                      <a:pt x="1213" y="758"/>
                    </a:lnTo>
                    <a:lnTo>
                      <a:pt x="1194" y="763"/>
                    </a:lnTo>
                    <a:lnTo>
                      <a:pt x="1180" y="749"/>
                    </a:lnTo>
                    <a:lnTo>
                      <a:pt x="1153" y="756"/>
                    </a:lnTo>
                    <a:lnTo>
                      <a:pt x="1118" y="775"/>
                    </a:lnTo>
                    <a:lnTo>
                      <a:pt x="1090" y="791"/>
                    </a:lnTo>
                    <a:lnTo>
                      <a:pt x="1100" y="807"/>
                    </a:lnTo>
                    <a:lnTo>
                      <a:pt x="1116" y="824"/>
                    </a:lnTo>
                    <a:lnTo>
                      <a:pt x="1095" y="854"/>
                    </a:lnTo>
                    <a:lnTo>
                      <a:pt x="1070" y="877"/>
                    </a:lnTo>
                    <a:lnTo>
                      <a:pt x="1063" y="908"/>
                    </a:lnTo>
                    <a:lnTo>
                      <a:pt x="1056" y="940"/>
                    </a:lnTo>
                    <a:lnTo>
                      <a:pt x="1086" y="961"/>
                    </a:lnTo>
                    <a:lnTo>
                      <a:pt x="1093" y="1001"/>
                    </a:lnTo>
                    <a:lnTo>
                      <a:pt x="1123" y="1020"/>
                    </a:lnTo>
                    <a:lnTo>
                      <a:pt x="1146" y="1027"/>
                    </a:lnTo>
                    <a:lnTo>
                      <a:pt x="1132" y="1050"/>
                    </a:lnTo>
                    <a:lnTo>
                      <a:pt x="1125" y="1076"/>
                    </a:lnTo>
                    <a:lnTo>
                      <a:pt x="1040" y="1106"/>
                    </a:lnTo>
                    <a:lnTo>
                      <a:pt x="1035" y="1162"/>
                    </a:lnTo>
                    <a:lnTo>
                      <a:pt x="1090" y="1181"/>
                    </a:lnTo>
                    <a:lnTo>
                      <a:pt x="1130" y="1188"/>
                    </a:lnTo>
                    <a:lnTo>
                      <a:pt x="1155" y="1211"/>
                    </a:lnTo>
                    <a:lnTo>
                      <a:pt x="1150" y="1239"/>
                    </a:lnTo>
                    <a:lnTo>
                      <a:pt x="1127" y="1241"/>
                    </a:lnTo>
                    <a:lnTo>
                      <a:pt x="1109" y="1260"/>
                    </a:lnTo>
                    <a:lnTo>
                      <a:pt x="1081" y="1276"/>
                    </a:lnTo>
                    <a:lnTo>
                      <a:pt x="1044" y="1258"/>
                    </a:lnTo>
                    <a:lnTo>
                      <a:pt x="1026" y="1276"/>
                    </a:lnTo>
                    <a:lnTo>
                      <a:pt x="1042" y="1290"/>
                    </a:lnTo>
                    <a:lnTo>
                      <a:pt x="1012" y="1316"/>
                    </a:lnTo>
                    <a:lnTo>
                      <a:pt x="1033" y="1400"/>
                    </a:lnTo>
                    <a:lnTo>
                      <a:pt x="1014" y="1419"/>
                    </a:lnTo>
                    <a:lnTo>
                      <a:pt x="1049" y="1440"/>
                    </a:lnTo>
                    <a:lnTo>
                      <a:pt x="1097" y="1454"/>
                    </a:lnTo>
                    <a:lnTo>
                      <a:pt x="1047" y="1484"/>
                    </a:lnTo>
                    <a:lnTo>
                      <a:pt x="1040" y="1510"/>
                    </a:lnTo>
                    <a:lnTo>
                      <a:pt x="1049" y="1549"/>
                    </a:lnTo>
                    <a:lnTo>
                      <a:pt x="1063" y="1589"/>
                    </a:lnTo>
                    <a:lnTo>
                      <a:pt x="1047" y="1598"/>
                    </a:lnTo>
                    <a:lnTo>
                      <a:pt x="1024" y="1556"/>
                    </a:lnTo>
                    <a:lnTo>
                      <a:pt x="1007" y="1559"/>
                    </a:lnTo>
                    <a:lnTo>
                      <a:pt x="1001" y="1603"/>
                    </a:lnTo>
                    <a:lnTo>
                      <a:pt x="904" y="1615"/>
                    </a:lnTo>
                    <a:lnTo>
                      <a:pt x="906" y="1542"/>
                    </a:lnTo>
                    <a:lnTo>
                      <a:pt x="844" y="1461"/>
                    </a:lnTo>
                    <a:lnTo>
                      <a:pt x="719" y="1477"/>
                    </a:lnTo>
                    <a:lnTo>
                      <a:pt x="696" y="1528"/>
                    </a:lnTo>
                    <a:lnTo>
                      <a:pt x="646" y="1463"/>
                    </a:lnTo>
                    <a:lnTo>
                      <a:pt x="609" y="1395"/>
                    </a:lnTo>
                    <a:lnTo>
                      <a:pt x="558" y="1393"/>
                    </a:lnTo>
                    <a:lnTo>
                      <a:pt x="546" y="1433"/>
                    </a:lnTo>
                    <a:lnTo>
                      <a:pt x="516" y="1393"/>
                    </a:lnTo>
                    <a:lnTo>
                      <a:pt x="470" y="1402"/>
                    </a:lnTo>
                    <a:lnTo>
                      <a:pt x="454" y="1437"/>
                    </a:lnTo>
                    <a:lnTo>
                      <a:pt x="466" y="1451"/>
                    </a:lnTo>
                    <a:lnTo>
                      <a:pt x="463" y="1477"/>
                    </a:lnTo>
                    <a:lnTo>
                      <a:pt x="445" y="1484"/>
                    </a:lnTo>
                    <a:lnTo>
                      <a:pt x="431" y="1507"/>
                    </a:lnTo>
                    <a:lnTo>
                      <a:pt x="399" y="1507"/>
                    </a:lnTo>
                    <a:lnTo>
                      <a:pt x="401" y="1479"/>
                    </a:lnTo>
                    <a:lnTo>
                      <a:pt x="321" y="1426"/>
                    </a:lnTo>
                    <a:lnTo>
                      <a:pt x="284" y="1444"/>
                    </a:lnTo>
                    <a:lnTo>
                      <a:pt x="272" y="1402"/>
                    </a:lnTo>
                    <a:lnTo>
                      <a:pt x="302" y="1381"/>
                    </a:lnTo>
                    <a:lnTo>
                      <a:pt x="291" y="1358"/>
                    </a:lnTo>
                    <a:lnTo>
                      <a:pt x="364" y="1300"/>
                    </a:lnTo>
                    <a:lnTo>
                      <a:pt x="362" y="1262"/>
                    </a:lnTo>
                    <a:lnTo>
                      <a:pt x="399" y="1262"/>
                    </a:lnTo>
                    <a:lnTo>
                      <a:pt x="408" y="1232"/>
                    </a:lnTo>
                    <a:lnTo>
                      <a:pt x="429" y="1164"/>
                    </a:lnTo>
                    <a:lnTo>
                      <a:pt x="394" y="1122"/>
                    </a:lnTo>
                    <a:lnTo>
                      <a:pt x="417" y="1106"/>
                    </a:lnTo>
                    <a:lnTo>
                      <a:pt x="445" y="1094"/>
                    </a:lnTo>
                    <a:lnTo>
                      <a:pt x="468" y="1083"/>
                    </a:lnTo>
                    <a:lnTo>
                      <a:pt x="424" y="1020"/>
                    </a:lnTo>
                    <a:lnTo>
                      <a:pt x="390" y="1062"/>
                    </a:lnTo>
                    <a:lnTo>
                      <a:pt x="307" y="999"/>
                    </a:lnTo>
                    <a:lnTo>
                      <a:pt x="249" y="1048"/>
                    </a:lnTo>
                    <a:lnTo>
                      <a:pt x="217" y="1055"/>
                    </a:lnTo>
                    <a:lnTo>
                      <a:pt x="175" y="968"/>
                    </a:lnTo>
                    <a:lnTo>
                      <a:pt x="217" y="950"/>
                    </a:lnTo>
                    <a:lnTo>
                      <a:pt x="189" y="910"/>
                    </a:lnTo>
                    <a:lnTo>
                      <a:pt x="221" y="742"/>
                    </a:lnTo>
                    <a:lnTo>
                      <a:pt x="157" y="730"/>
                    </a:lnTo>
                    <a:lnTo>
                      <a:pt x="134" y="756"/>
                    </a:lnTo>
                    <a:lnTo>
                      <a:pt x="92" y="758"/>
                    </a:lnTo>
                    <a:lnTo>
                      <a:pt x="83" y="798"/>
                    </a:lnTo>
                    <a:lnTo>
                      <a:pt x="28" y="824"/>
                    </a:lnTo>
                    <a:lnTo>
                      <a:pt x="0" y="777"/>
                    </a:lnTo>
                    <a:lnTo>
                      <a:pt x="21" y="758"/>
                    </a:lnTo>
                    <a:lnTo>
                      <a:pt x="35" y="742"/>
                    </a:lnTo>
                    <a:lnTo>
                      <a:pt x="46" y="728"/>
                    </a:lnTo>
                    <a:lnTo>
                      <a:pt x="72" y="719"/>
                    </a:lnTo>
                    <a:lnTo>
                      <a:pt x="83" y="695"/>
                    </a:lnTo>
                    <a:lnTo>
                      <a:pt x="85" y="667"/>
                    </a:lnTo>
                    <a:lnTo>
                      <a:pt x="127" y="670"/>
                    </a:lnTo>
                    <a:lnTo>
                      <a:pt x="134" y="649"/>
                    </a:lnTo>
                    <a:lnTo>
                      <a:pt x="138" y="625"/>
                    </a:lnTo>
                    <a:lnTo>
                      <a:pt x="134" y="600"/>
                    </a:lnTo>
                    <a:lnTo>
                      <a:pt x="143" y="530"/>
                    </a:lnTo>
                    <a:lnTo>
                      <a:pt x="155" y="504"/>
                    </a:lnTo>
                    <a:lnTo>
                      <a:pt x="161" y="467"/>
                    </a:lnTo>
                    <a:lnTo>
                      <a:pt x="168" y="439"/>
                    </a:lnTo>
                    <a:lnTo>
                      <a:pt x="194" y="439"/>
                    </a:lnTo>
                    <a:lnTo>
                      <a:pt x="194" y="418"/>
                    </a:lnTo>
                    <a:lnTo>
                      <a:pt x="90" y="402"/>
                    </a:lnTo>
                    <a:lnTo>
                      <a:pt x="115" y="357"/>
                    </a:lnTo>
                    <a:lnTo>
                      <a:pt x="161" y="332"/>
                    </a:lnTo>
                    <a:lnTo>
                      <a:pt x="201" y="341"/>
                    </a:lnTo>
                    <a:lnTo>
                      <a:pt x="263" y="374"/>
                    </a:lnTo>
                    <a:lnTo>
                      <a:pt x="267" y="318"/>
                    </a:lnTo>
                    <a:lnTo>
                      <a:pt x="256" y="280"/>
                    </a:lnTo>
                    <a:lnTo>
                      <a:pt x="233" y="264"/>
                    </a:lnTo>
                    <a:lnTo>
                      <a:pt x="210" y="220"/>
                    </a:lnTo>
                    <a:lnTo>
                      <a:pt x="108" y="138"/>
                    </a:lnTo>
                    <a:lnTo>
                      <a:pt x="210" y="0"/>
                    </a:lnTo>
                    <a:lnTo>
                      <a:pt x="221" y="28"/>
                    </a:lnTo>
                    <a:lnTo>
                      <a:pt x="235" y="68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13" name="Freeform 7"/>
              <p:cNvSpPr>
                <a:spLocks/>
              </p:cNvSpPr>
              <p:nvPr/>
            </p:nvSpPr>
            <p:spPr bwMode="auto">
              <a:xfrm>
                <a:off x="1362414" y="5232835"/>
                <a:ext cx="932256" cy="845198"/>
              </a:xfrm>
              <a:custGeom>
                <a:avLst/>
                <a:gdLst/>
                <a:ahLst/>
                <a:cxnLst>
                  <a:cxn ang="0">
                    <a:pos x="1452" y="481"/>
                  </a:cxn>
                  <a:cxn ang="0">
                    <a:pos x="1401" y="527"/>
                  </a:cxn>
                  <a:cxn ang="0">
                    <a:pos x="1353" y="574"/>
                  </a:cxn>
                  <a:cxn ang="0">
                    <a:pos x="1277" y="611"/>
                  </a:cxn>
                  <a:cxn ang="0">
                    <a:pos x="1136" y="742"/>
                  </a:cxn>
                  <a:cxn ang="0">
                    <a:pos x="1002" y="938"/>
                  </a:cxn>
                  <a:cxn ang="0">
                    <a:pos x="1016" y="1092"/>
                  </a:cxn>
                  <a:cxn ang="0">
                    <a:pos x="816" y="1197"/>
                  </a:cxn>
                  <a:cxn ang="0">
                    <a:pos x="622" y="1309"/>
                  </a:cxn>
                  <a:cxn ang="0">
                    <a:pos x="412" y="1302"/>
                  </a:cxn>
                  <a:cxn ang="0">
                    <a:pos x="375" y="1304"/>
                  </a:cxn>
                  <a:cxn ang="0">
                    <a:pos x="276" y="1330"/>
                  </a:cxn>
                  <a:cxn ang="0">
                    <a:pos x="129" y="1129"/>
                  </a:cxn>
                  <a:cxn ang="0">
                    <a:pos x="315" y="1034"/>
                  </a:cxn>
                  <a:cxn ang="0">
                    <a:pos x="368" y="943"/>
                  </a:cxn>
                  <a:cxn ang="0">
                    <a:pos x="327" y="798"/>
                  </a:cxn>
                  <a:cxn ang="0">
                    <a:pos x="172" y="817"/>
                  </a:cxn>
                  <a:cxn ang="0">
                    <a:pos x="87" y="765"/>
                  </a:cxn>
                  <a:cxn ang="0">
                    <a:pos x="25" y="772"/>
                  </a:cxn>
                  <a:cxn ang="0">
                    <a:pos x="6" y="656"/>
                  </a:cxn>
                  <a:cxn ang="0">
                    <a:pos x="43" y="632"/>
                  </a:cxn>
                  <a:cxn ang="0">
                    <a:pos x="115" y="532"/>
                  </a:cxn>
                  <a:cxn ang="0">
                    <a:pos x="184" y="388"/>
                  </a:cxn>
                  <a:cxn ang="0">
                    <a:pos x="189" y="161"/>
                  </a:cxn>
                  <a:cxn ang="0">
                    <a:pos x="253" y="206"/>
                  </a:cxn>
                  <a:cxn ang="0">
                    <a:pos x="306" y="224"/>
                  </a:cxn>
                  <a:cxn ang="0">
                    <a:pos x="357" y="287"/>
                  </a:cxn>
                  <a:cxn ang="0">
                    <a:pos x="398" y="210"/>
                  </a:cxn>
                  <a:cxn ang="0">
                    <a:pos x="458" y="150"/>
                  </a:cxn>
                  <a:cxn ang="0">
                    <a:pos x="527" y="166"/>
                  </a:cxn>
                  <a:cxn ang="0">
                    <a:pos x="599" y="108"/>
                  </a:cxn>
                  <a:cxn ang="0">
                    <a:pos x="698" y="129"/>
                  </a:cxn>
                  <a:cxn ang="0">
                    <a:pos x="756" y="91"/>
                  </a:cxn>
                  <a:cxn ang="0">
                    <a:pos x="862" y="157"/>
                  </a:cxn>
                  <a:cxn ang="0">
                    <a:pos x="956" y="126"/>
                  </a:cxn>
                  <a:cxn ang="0">
                    <a:pos x="1014" y="59"/>
                  </a:cxn>
                  <a:cxn ang="0">
                    <a:pos x="1058" y="54"/>
                  </a:cxn>
                  <a:cxn ang="0">
                    <a:pos x="1067" y="180"/>
                  </a:cxn>
                  <a:cxn ang="0">
                    <a:pos x="1150" y="243"/>
                  </a:cxn>
                  <a:cxn ang="0">
                    <a:pos x="1207" y="278"/>
                  </a:cxn>
                  <a:cxn ang="0">
                    <a:pos x="1249" y="327"/>
                  </a:cxn>
                  <a:cxn ang="0">
                    <a:pos x="1221" y="413"/>
                  </a:cxn>
                  <a:cxn ang="0">
                    <a:pos x="1295" y="415"/>
                  </a:cxn>
                </a:cxnLst>
                <a:rect l="0" t="0" r="r" b="b"/>
                <a:pathLst>
                  <a:path w="1456" h="1335">
                    <a:moveTo>
                      <a:pt x="1452" y="432"/>
                    </a:moveTo>
                    <a:lnTo>
                      <a:pt x="1456" y="457"/>
                    </a:lnTo>
                    <a:lnTo>
                      <a:pt x="1452" y="481"/>
                    </a:lnTo>
                    <a:lnTo>
                      <a:pt x="1445" y="502"/>
                    </a:lnTo>
                    <a:lnTo>
                      <a:pt x="1403" y="499"/>
                    </a:lnTo>
                    <a:lnTo>
                      <a:pt x="1401" y="527"/>
                    </a:lnTo>
                    <a:lnTo>
                      <a:pt x="1390" y="551"/>
                    </a:lnTo>
                    <a:lnTo>
                      <a:pt x="1364" y="560"/>
                    </a:lnTo>
                    <a:lnTo>
                      <a:pt x="1353" y="574"/>
                    </a:lnTo>
                    <a:lnTo>
                      <a:pt x="1339" y="590"/>
                    </a:lnTo>
                    <a:lnTo>
                      <a:pt x="1318" y="609"/>
                    </a:lnTo>
                    <a:lnTo>
                      <a:pt x="1277" y="611"/>
                    </a:lnTo>
                    <a:lnTo>
                      <a:pt x="1256" y="628"/>
                    </a:lnTo>
                    <a:lnTo>
                      <a:pt x="1244" y="672"/>
                    </a:lnTo>
                    <a:lnTo>
                      <a:pt x="1136" y="742"/>
                    </a:lnTo>
                    <a:lnTo>
                      <a:pt x="1092" y="798"/>
                    </a:lnTo>
                    <a:lnTo>
                      <a:pt x="1023" y="929"/>
                    </a:lnTo>
                    <a:lnTo>
                      <a:pt x="1002" y="938"/>
                    </a:lnTo>
                    <a:lnTo>
                      <a:pt x="961" y="1017"/>
                    </a:lnTo>
                    <a:lnTo>
                      <a:pt x="1016" y="1038"/>
                    </a:lnTo>
                    <a:lnTo>
                      <a:pt x="1016" y="1092"/>
                    </a:lnTo>
                    <a:lnTo>
                      <a:pt x="954" y="1099"/>
                    </a:lnTo>
                    <a:lnTo>
                      <a:pt x="926" y="1178"/>
                    </a:lnTo>
                    <a:lnTo>
                      <a:pt x="816" y="1197"/>
                    </a:lnTo>
                    <a:lnTo>
                      <a:pt x="793" y="1218"/>
                    </a:lnTo>
                    <a:lnTo>
                      <a:pt x="666" y="1274"/>
                    </a:lnTo>
                    <a:lnTo>
                      <a:pt x="622" y="1309"/>
                    </a:lnTo>
                    <a:lnTo>
                      <a:pt x="564" y="1272"/>
                    </a:lnTo>
                    <a:lnTo>
                      <a:pt x="497" y="1293"/>
                    </a:lnTo>
                    <a:lnTo>
                      <a:pt x="412" y="1302"/>
                    </a:lnTo>
                    <a:lnTo>
                      <a:pt x="412" y="1335"/>
                    </a:lnTo>
                    <a:lnTo>
                      <a:pt x="380" y="1332"/>
                    </a:lnTo>
                    <a:lnTo>
                      <a:pt x="375" y="1304"/>
                    </a:lnTo>
                    <a:lnTo>
                      <a:pt x="357" y="1304"/>
                    </a:lnTo>
                    <a:lnTo>
                      <a:pt x="352" y="1330"/>
                    </a:lnTo>
                    <a:lnTo>
                      <a:pt x="276" y="1330"/>
                    </a:lnTo>
                    <a:lnTo>
                      <a:pt x="163" y="1288"/>
                    </a:lnTo>
                    <a:lnTo>
                      <a:pt x="170" y="1146"/>
                    </a:lnTo>
                    <a:lnTo>
                      <a:pt x="129" y="1129"/>
                    </a:lnTo>
                    <a:lnTo>
                      <a:pt x="129" y="1069"/>
                    </a:lnTo>
                    <a:lnTo>
                      <a:pt x="138" y="1020"/>
                    </a:lnTo>
                    <a:lnTo>
                      <a:pt x="315" y="1034"/>
                    </a:lnTo>
                    <a:lnTo>
                      <a:pt x="338" y="1013"/>
                    </a:lnTo>
                    <a:lnTo>
                      <a:pt x="361" y="1010"/>
                    </a:lnTo>
                    <a:lnTo>
                      <a:pt x="368" y="943"/>
                    </a:lnTo>
                    <a:lnTo>
                      <a:pt x="357" y="910"/>
                    </a:lnTo>
                    <a:lnTo>
                      <a:pt x="297" y="887"/>
                    </a:lnTo>
                    <a:lnTo>
                      <a:pt x="327" y="798"/>
                    </a:lnTo>
                    <a:lnTo>
                      <a:pt x="258" y="772"/>
                    </a:lnTo>
                    <a:lnTo>
                      <a:pt x="232" y="840"/>
                    </a:lnTo>
                    <a:lnTo>
                      <a:pt x="172" y="817"/>
                    </a:lnTo>
                    <a:lnTo>
                      <a:pt x="184" y="786"/>
                    </a:lnTo>
                    <a:lnTo>
                      <a:pt x="145" y="775"/>
                    </a:lnTo>
                    <a:lnTo>
                      <a:pt x="87" y="765"/>
                    </a:lnTo>
                    <a:lnTo>
                      <a:pt x="66" y="772"/>
                    </a:lnTo>
                    <a:lnTo>
                      <a:pt x="48" y="819"/>
                    </a:lnTo>
                    <a:lnTo>
                      <a:pt x="25" y="772"/>
                    </a:lnTo>
                    <a:lnTo>
                      <a:pt x="59" y="730"/>
                    </a:lnTo>
                    <a:lnTo>
                      <a:pt x="48" y="656"/>
                    </a:lnTo>
                    <a:lnTo>
                      <a:pt x="6" y="656"/>
                    </a:lnTo>
                    <a:lnTo>
                      <a:pt x="0" y="618"/>
                    </a:lnTo>
                    <a:lnTo>
                      <a:pt x="29" y="604"/>
                    </a:lnTo>
                    <a:lnTo>
                      <a:pt x="43" y="632"/>
                    </a:lnTo>
                    <a:lnTo>
                      <a:pt x="152" y="649"/>
                    </a:lnTo>
                    <a:lnTo>
                      <a:pt x="159" y="611"/>
                    </a:lnTo>
                    <a:lnTo>
                      <a:pt x="115" y="532"/>
                    </a:lnTo>
                    <a:lnTo>
                      <a:pt x="142" y="504"/>
                    </a:lnTo>
                    <a:lnTo>
                      <a:pt x="129" y="439"/>
                    </a:lnTo>
                    <a:lnTo>
                      <a:pt x="184" y="388"/>
                    </a:lnTo>
                    <a:lnTo>
                      <a:pt x="193" y="357"/>
                    </a:lnTo>
                    <a:lnTo>
                      <a:pt x="161" y="266"/>
                    </a:lnTo>
                    <a:lnTo>
                      <a:pt x="189" y="161"/>
                    </a:lnTo>
                    <a:lnTo>
                      <a:pt x="223" y="166"/>
                    </a:lnTo>
                    <a:lnTo>
                      <a:pt x="228" y="199"/>
                    </a:lnTo>
                    <a:lnTo>
                      <a:pt x="253" y="206"/>
                    </a:lnTo>
                    <a:lnTo>
                      <a:pt x="246" y="259"/>
                    </a:lnTo>
                    <a:lnTo>
                      <a:pt x="276" y="276"/>
                    </a:lnTo>
                    <a:lnTo>
                      <a:pt x="306" y="224"/>
                    </a:lnTo>
                    <a:lnTo>
                      <a:pt x="329" y="229"/>
                    </a:lnTo>
                    <a:lnTo>
                      <a:pt x="336" y="278"/>
                    </a:lnTo>
                    <a:lnTo>
                      <a:pt x="357" y="287"/>
                    </a:lnTo>
                    <a:lnTo>
                      <a:pt x="380" y="276"/>
                    </a:lnTo>
                    <a:lnTo>
                      <a:pt x="414" y="243"/>
                    </a:lnTo>
                    <a:lnTo>
                      <a:pt x="398" y="210"/>
                    </a:lnTo>
                    <a:lnTo>
                      <a:pt x="440" y="189"/>
                    </a:lnTo>
                    <a:lnTo>
                      <a:pt x="442" y="166"/>
                    </a:lnTo>
                    <a:lnTo>
                      <a:pt x="458" y="150"/>
                    </a:lnTo>
                    <a:lnTo>
                      <a:pt x="481" y="147"/>
                    </a:lnTo>
                    <a:lnTo>
                      <a:pt x="497" y="168"/>
                    </a:lnTo>
                    <a:lnTo>
                      <a:pt x="527" y="166"/>
                    </a:lnTo>
                    <a:lnTo>
                      <a:pt x="544" y="145"/>
                    </a:lnTo>
                    <a:lnTo>
                      <a:pt x="569" y="117"/>
                    </a:lnTo>
                    <a:lnTo>
                      <a:pt x="599" y="108"/>
                    </a:lnTo>
                    <a:lnTo>
                      <a:pt x="629" y="110"/>
                    </a:lnTo>
                    <a:lnTo>
                      <a:pt x="666" y="129"/>
                    </a:lnTo>
                    <a:lnTo>
                      <a:pt x="698" y="129"/>
                    </a:lnTo>
                    <a:lnTo>
                      <a:pt x="739" y="124"/>
                    </a:lnTo>
                    <a:lnTo>
                      <a:pt x="737" y="98"/>
                    </a:lnTo>
                    <a:lnTo>
                      <a:pt x="756" y="91"/>
                    </a:lnTo>
                    <a:lnTo>
                      <a:pt x="786" y="117"/>
                    </a:lnTo>
                    <a:lnTo>
                      <a:pt x="820" y="129"/>
                    </a:lnTo>
                    <a:lnTo>
                      <a:pt x="862" y="157"/>
                    </a:lnTo>
                    <a:lnTo>
                      <a:pt x="899" y="175"/>
                    </a:lnTo>
                    <a:lnTo>
                      <a:pt x="945" y="161"/>
                    </a:lnTo>
                    <a:lnTo>
                      <a:pt x="956" y="126"/>
                    </a:lnTo>
                    <a:lnTo>
                      <a:pt x="933" y="82"/>
                    </a:lnTo>
                    <a:lnTo>
                      <a:pt x="972" y="49"/>
                    </a:lnTo>
                    <a:lnTo>
                      <a:pt x="1014" y="59"/>
                    </a:lnTo>
                    <a:lnTo>
                      <a:pt x="995" y="0"/>
                    </a:lnTo>
                    <a:lnTo>
                      <a:pt x="1035" y="0"/>
                    </a:lnTo>
                    <a:lnTo>
                      <a:pt x="1058" y="54"/>
                    </a:lnTo>
                    <a:lnTo>
                      <a:pt x="1088" y="52"/>
                    </a:lnTo>
                    <a:lnTo>
                      <a:pt x="1115" y="131"/>
                    </a:lnTo>
                    <a:lnTo>
                      <a:pt x="1067" y="180"/>
                    </a:lnTo>
                    <a:lnTo>
                      <a:pt x="1009" y="217"/>
                    </a:lnTo>
                    <a:lnTo>
                      <a:pt x="1055" y="301"/>
                    </a:lnTo>
                    <a:lnTo>
                      <a:pt x="1150" y="243"/>
                    </a:lnTo>
                    <a:lnTo>
                      <a:pt x="1164" y="264"/>
                    </a:lnTo>
                    <a:lnTo>
                      <a:pt x="1187" y="252"/>
                    </a:lnTo>
                    <a:lnTo>
                      <a:pt x="1207" y="278"/>
                    </a:lnTo>
                    <a:lnTo>
                      <a:pt x="1205" y="306"/>
                    </a:lnTo>
                    <a:lnTo>
                      <a:pt x="1237" y="304"/>
                    </a:lnTo>
                    <a:lnTo>
                      <a:pt x="1249" y="327"/>
                    </a:lnTo>
                    <a:lnTo>
                      <a:pt x="1226" y="362"/>
                    </a:lnTo>
                    <a:lnTo>
                      <a:pt x="1240" y="383"/>
                    </a:lnTo>
                    <a:lnTo>
                      <a:pt x="1221" y="413"/>
                    </a:lnTo>
                    <a:lnTo>
                      <a:pt x="1260" y="443"/>
                    </a:lnTo>
                    <a:lnTo>
                      <a:pt x="1295" y="415"/>
                    </a:lnTo>
                    <a:lnTo>
                      <a:pt x="1295" y="415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14" name="Freeform 14"/>
              <p:cNvSpPr>
                <a:spLocks/>
              </p:cNvSpPr>
              <p:nvPr/>
            </p:nvSpPr>
            <p:spPr bwMode="auto">
              <a:xfrm>
                <a:off x="515317" y="3649433"/>
                <a:ext cx="914968" cy="884451"/>
              </a:xfrm>
              <a:custGeom>
                <a:avLst/>
                <a:gdLst/>
                <a:ahLst/>
                <a:cxnLst>
                  <a:cxn ang="0">
                    <a:pos x="1298" y="1099"/>
                  </a:cxn>
                  <a:cxn ang="0">
                    <a:pos x="1245" y="1194"/>
                  </a:cxn>
                  <a:cxn ang="0">
                    <a:pos x="1157" y="1180"/>
                  </a:cxn>
                  <a:cxn ang="0">
                    <a:pos x="1180" y="1260"/>
                  </a:cxn>
                  <a:cxn ang="0">
                    <a:pos x="1079" y="1374"/>
                  </a:cxn>
                  <a:cxn ang="0">
                    <a:pos x="977" y="1379"/>
                  </a:cxn>
                  <a:cxn ang="0">
                    <a:pos x="938" y="1276"/>
                  </a:cxn>
                  <a:cxn ang="0">
                    <a:pos x="811" y="1267"/>
                  </a:cxn>
                  <a:cxn ang="0">
                    <a:pos x="756" y="1302"/>
                  </a:cxn>
                  <a:cxn ang="0">
                    <a:pos x="569" y="1397"/>
                  </a:cxn>
                  <a:cxn ang="0">
                    <a:pos x="544" y="1341"/>
                  </a:cxn>
                  <a:cxn ang="0">
                    <a:pos x="493" y="1365"/>
                  </a:cxn>
                  <a:cxn ang="0">
                    <a:pos x="383" y="1285"/>
                  </a:cxn>
                  <a:cxn ang="0">
                    <a:pos x="380" y="1201"/>
                  </a:cxn>
                  <a:cxn ang="0">
                    <a:pos x="300" y="1264"/>
                  </a:cxn>
                  <a:cxn ang="0">
                    <a:pos x="205" y="1302"/>
                  </a:cxn>
                  <a:cxn ang="0">
                    <a:pos x="166" y="1302"/>
                  </a:cxn>
                  <a:cxn ang="0">
                    <a:pos x="74" y="1278"/>
                  </a:cxn>
                  <a:cxn ang="0">
                    <a:pos x="18" y="1243"/>
                  </a:cxn>
                  <a:cxn ang="0">
                    <a:pos x="37" y="1108"/>
                  </a:cxn>
                  <a:cxn ang="0">
                    <a:pos x="12" y="1052"/>
                  </a:cxn>
                  <a:cxn ang="0">
                    <a:pos x="67" y="1024"/>
                  </a:cxn>
                  <a:cxn ang="0">
                    <a:pos x="42" y="966"/>
                  </a:cxn>
                  <a:cxn ang="0">
                    <a:pos x="85" y="933"/>
                  </a:cxn>
                  <a:cxn ang="0">
                    <a:pos x="67" y="872"/>
                  </a:cxn>
                  <a:cxn ang="0">
                    <a:pos x="111" y="793"/>
                  </a:cxn>
                  <a:cxn ang="0">
                    <a:pos x="97" y="677"/>
                  </a:cxn>
                  <a:cxn ang="0">
                    <a:pos x="106" y="569"/>
                  </a:cxn>
                  <a:cxn ang="0">
                    <a:pos x="161" y="576"/>
                  </a:cxn>
                  <a:cxn ang="0">
                    <a:pos x="212" y="499"/>
                  </a:cxn>
                  <a:cxn ang="0">
                    <a:pos x="254" y="413"/>
                  </a:cxn>
                  <a:cxn ang="0">
                    <a:pos x="293" y="418"/>
                  </a:cxn>
                  <a:cxn ang="0">
                    <a:pos x="304" y="336"/>
                  </a:cxn>
                  <a:cxn ang="0">
                    <a:pos x="380" y="275"/>
                  </a:cxn>
                  <a:cxn ang="0">
                    <a:pos x="431" y="180"/>
                  </a:cxn>
                  <a:cxn ang="0">
                    <a:pos x="399" y="79"/>
                  </a:cxn>
                  <a:cxn ang="0">
                    <a:pos x="401" y="2"/>
                  </a:cxn>
                  <a:cxn ang="0">
                    <a:pos x="528" y="37"/>
                  </a:cxn>
                  <a:cxn ang="0">
                    <a:pos x="537" y="133"/>
                  </a:cxn>
                  <a:cxn ang="0">
                    <a:pos x="588" y="212"/>
                  </a:cxn>
                  <a:cxn ang="0">
                    <a:pos x="678" y="163"/>
                  </a:cxn>
                  <a:cxn ang="0">
                    <a:pos x="742" y="147"/>
                  </a:cxn>
                  <a:cxn ang="0">
                    <a:pos x="996" y="268"/>
                  </a:cxn>
                  <a:cxn ang="0">
                    <a:pos x="964" y="355"/>
                  </a:cxn>
                  <a:cxn ang="0">
                    <a:pos x="1072" y="348"/>
                  </a:cxn>
                  <a:cxn ang="0">
                    <a:pos x="1206" y="222"/>
                  </a:cxn>
                  <a:cxn ang="0">
                    <a:pos x="1300" y="348"/>
                  </a:cxn>
                  <a:cxn ang="0">
                    <a:pos x="1337" y="376"/>
                  </a:cxn>
                  <a:cxn ang="0">
                    <a:pos x="1425" y="509"/>
                  </a:cxn>
                  <a:cxn ang="0">
                    <a:pos x="1381" y="539"/>
                  </a:cxn>
                  <a:cxn ang="0">
                    <a:pos x="1372" y="576"/>
                  </a:cxn>
                  <a:cxn ang="0">
                    <a:pos x="1332" y="702"/>
                  </a:cxn>
                  <a:cxn ang="0">
                    <a:pos x="1372" y="868"/>
                  </a:cxn>
                  <a:cxn ang="0">
                    <a:pos x="1279" y="963"/>
                  </a:cxn>
                </a:cxnLst>
                <a:rect l="0" t="0" r="r" b="b"/>
                <a:pathLst>
                  <a:path w="1429" h="1397">
                    <a:moveTo>
                      <a:pt x="1358" y="1054"/>
                    </a:moveTo>
                    <a:lnTo>
                      <a:pt x="1332" y="1089"/>
                    </a:lnTo>
                    <a:lnTo>
                      <a:pt x="1298" y="1099"/>
                    </a:lnTo>
                    <a:lnTo>
                      <a:pt x="1284" y="1138"/>
                    </a:lnTo>
                    <a:lnTo>
                      <a:pt x="1252" y="1143"/>
                    </a:lnTo>
                    <a:lnTo>
                      <a:pt x="1245" y="1194"/>
                    </a:lnTo>
                    <a:lnTo>
                      <a:pt x="1203" y="1225"/>
                    </a:lnTo>
                    <a:lnTo>
                      <a:pt x="1196" y="1178"/>
                    </a:lnTo>
                    <a:lnTo>
                      <a:pt x="1157" y="1180"/>
                    </a:lnTo>
                    <a:lnTo>
                      <a:pt x="1150" y="1229"/>
                    </a:lnTo>
                    <a:lnTo>
                      <a:pt x="1176" y="1241"/>
                    </a:lnTo>
                    <a:lnTo>
                      <a:pt x="1180" y="1260"/>
                    </a:lnTo>
                    <a:lnTo>
                      <a:pt x="1134" y="1274"/>
                    </a:lnTo>
                    <a:lnTo>
                      <a:pt x="1116" y="1302"/>
                    </a:lnTo>
                    <a:lnTo>
                      <a:pt x="1079" y="1374"/>
                    </a:lnTo>
                    <a:lnTo>
                      <a:pt x="1037" y="1369"/>
                    </a:lnTo>
                    <a:lnTo>
                      <a:pt x="1012" y="1397"/>
                    </a:lnTo>
                    <a:lnTo>
                      <a:pt x="977" y="1379"/>
                    </a:lnTo>
                    <a:lnTo>
                      <a:pt x="961" y="1323"/>
                    </a:lnTo>
                    <a:lnTo>
                      <a:pt x="924" y="1297"/>
                    </a:lnTo>
                    <a:lnTo>
                      <a:pt x="938" y="1276"/>
                    </a:lnTo>
                    <a:lnTo>
                      <a:pt x="869" y="1246"/>
                    </a:lnTo>
                    <a:lnTo>
                      <a:pt x="858" y="1276"/>
                    </a:lnTo>
                    <a:lnTo>
                      <a:pt x="811" y="1267"/>
                    </a:lnTo>
                    <a:lnTo>
                      <a:pt x="795" y="1299"/>
                    </a:lnTo>
                    <a:lnTo>
                      <a:pt x="770" y="1306"/>
                    </a:lnTo>
                    <a:lnTo>
                      <a:pt x="756" y="1302"/>
                    </a:lnTo>
                    <a:lnTo>
                      <a:pt x="685" y="1311"/>
                    </a:lnTo>
                    <a:lnTo>
                      <a:pt x="678" y="1337"/>
                    </a:lnTo>
                    <a:lnTo>
                      <a:pt x="569" y="1397"/>
                    </a:lnTo>
                    <a:lnTo>
                      <a:pt x="530" y="1365"/>
                    </a:lnTo>
                    <a:lnTo>
                      <a:pt x="574" y="1353"/>
                    </a:lnTo>
                    <a:lnTo>
                      <a:pt x="544" y="1341"/>
                    </a:lnTo>
                    <a:lnTo>
                      <a:pt x="516" y="1341"/>
                    </a:lnTo>
                    <a:lnTo>
                      <a:pt x="516" y="1365"/>
                    </a:lnTo>
                    <a:lnTo>
                      <a:pt x="493" y="1365"/>
                    </a:lnTo>
                    <a:lnTo>
                      <a:pt x="468" y="1337"/>
                    </a:lnTo>
                    <a:lnTo>
                      <a:pt x="431" y="1302"/>
                    </a:lnTo>
                    <a:lnTo>
                      <a:pt x="383" y="1285"/>
                    </a:lnTo>
                    <a:lnTo>
                      <a:pt x="380" y="1248"/>
                    </a:lnTo>
                    <a:lnTo>
                      <a:pt x="390" y="1213"/>
                    </a:lnTo>
                    <a:lnTo>
                      <a:pt x="380" y="1201"/>
                    </a:lnTo>
                    <a:lnTo>
                      <a:pt x="353" y="1208"/>
                    </a:lnTo>
                    <a:lnTo>
                      <a:pt x="302" y="1215"/>
                    </a:lnTo>
                    <a:lnTo>
                      <a:pt x="300" y="1264"/>
                    </a:lnTo>
                    <a:lnTo>
                      <a:pt x="258" y="1285"/>
                    </a:lnTo>
                    <a:lnTo>
                      <a:pt x="217" y="1302"/>
                    </a:lnTo>
                    <a:lnTo>
                      <a:pt x="205" y="1302"/>
                    </a:lnTo>
                    <a:lnTo>
                      <a:pt x="201" y="1274"/>
                    </a:lnTo>
                    <a:lnTo>
                      <a:pt x="168" y="1281"/>
                    </a:lnTo>
                    <a:lnTo>
                      <a:pt x="166" y="1302"/>
                    </a:lnTo>
                    <a:lnTo>
                      <a:pt x="134" y="1313"/>
                    </a:lnTo>
                    <a:lnTo>
                      <a:pt x="83" y="1316"/>
                    </a:lnTo>
                    <a:lnTo>
                      <a:pt x="74" y="1278"/>
                    </a:lnTo>
                    <a:lnTo>
                      <a:pt x="51" y="1295"/>
                    </a:lnTo>
                    <a:lnTo>
                      <a:pt x="51" y="1246"/>
                    </a:lnTo>
                    <a:lnTo>
                      <a:pt x="18" y="1243"/>
                    </a:lnTo>
                    <a:lnTo>
                      <a:pt x="28" y="1215"/>
                    </a:lnTo>
                    <a:lnTo>
                      <a:pt x="37" y="1190"/>
                    </a:lnTo>
                    <a:lnTo>
                      <a:pt x="37" y="1108"/>
                    </a:lnTo>
                    <a:lnTo>
                      <a:pt x="23" y="1085"/>
                    </a:lnTo>
                    <a:lnTo>
                      <a:pt x="0" y="1068"/>
                    </a:lnTo>
                    <a:lnTo>
                      <a:pt x="12" y="1052"/>
                    </a:lnTo>
                    <a:lnTo>
                      <a:pt x="39" y="1052"/>
                    </a:lnTo>
                    <a:lnTo>
                      <a:pt x="46" y="1024"/>
                    </a:lnTo>
                    <a:lnTo>
                      <a:pt x="67" y="1024"/>
                    </a:lnTo>
                    <a:lnTo>
                      <a:pt x="78" y="989"/>
                    </a:lnTo>
                    <a:lnTo>
                      <a:pt x="69" y="970"/>
                    </a:lnTo>
                    <a:lnTo>
                      <a:pt x="42" y="966"/>
                    </a:lnTo>
                    <a:lnTo>
                      <a:pt x="39" y="954"/>
                    </a:lnTo>
                    <a:lnTo>
                      <a:pt x="46" y="935"/>
                    </a:lnTo>
                    <a:lnTo>
                      <a:pt x="85" y="933"/>
                    </a:lnTo>
                    <a:lnTo>
                      <a:pt x="92" y="912"/>
                    </a:lnTo>
                    <a:lnTo>
                      <a:pt x="72" y="891"/>
                    </a:lnTo>
                    <a:lnTo>
                      <a:pt x="67" y="872"/>
                    </a:lnTo>
                    <a:lnTo>
                      <a:pt x="74" y="847"/>
                    </a:lnTo>
                    <a:lnTo>
                      <a:pt x="95" y="807"/>
                    </a:lnTo>
                    <a:lnTo>
                      <a:pt x="111" y="793"/>
                    </a:lnTo>
                    <a:lnTo>
                      <a:pt x="111" y="754"/>
                    </a:lnTo>
                    <a:lnTo>
                      <a:pt x="90" y="705"/>
                    </a:lnTo>
                    <a:lnTo>
                      <a:pt x="97" y="677"/>
                    </a:lnTo>
                    <a:lnTo>
                      <a:pt x="106" y="642"/>
                    </a:lnTo>
                    <a:lnTo>
                      <a:pt x="106" y="597"/>
                    </a:lnTo>
                    <a:lnTo>
                      <a:pt x="106" y="569"/>
                    </a:lnTo>
                    <a:lnTo>
                      <a:pt x="122" y="569"/>
                    </a:lnTo>
                    <a:lnTo>
                      <a:pt x="141" y="581"/>
                    </a:lnTo>
                    <a:lnTo>
                      <a:pt x="161" y="576"/>
                    </a:lnTo>
                    <a:lnTo>
                      <a:pt x="175" y="539"/>
                    </a:lnTo>
                    <a:lnTo>
                      <a:pt x="203" y="525"/>
                    </a:lnTo>
                    <a:lnTo>
                      <a:pt x="212" y="499"/>
                    </a:lnTo>
                    <a:lnTo>
                      <a:pt x="208" y="474"/>
                    </a:lnTo>
                    <a:lnTo>
                      <a:pt x="228" y="450"/>
                    </a:lnTo>
                    <a:lnTo>
                      <a:pt x="254" y="413"/>
                    </a:lnTo>
                    <a:lnTo>
                      <a:pt x="267" y="397"/>
                    </a:lnTo>
                    <a:lnTo>
                      <a:pt x="281" y="406"/>
                    </a:lnTo>
                    <a:lnTo>
                      <a:pt x="293" y="418"/>
                    </a:lnTo>
                    <a:lnTo>
                      <a:pt x="304" y="392"/>
                    </a:lnTo>
                    <a:lnTo>
                      <a:pt x="327" y="352"/>
                    </a:lnTo>
                    <a:lnTo>
                      <a:pt x="304" y="336"/>
                    </a:lnTo>
                    <a:lnTo>
                      <a:pt x="334" y="310"/>
                    </a:lnTo>
                    <a:lnTo>
                      <a:pt x="348" y="278"/>
                    </a:lnTo>
                    <a:lnTo>
                      <a:pt x="380" y="275"/>
                    </a:lnTo>
                    <a:lnTo>
                      <a:pt x="408" y="257"/>
                    </a:lnTo>
                    <a:lnTo>
                      <a:pt x="410" y="215"/>
                    </a:lnTo>
                    <a:lnTo>
                      <a:pt x="431" y="180"/>
                    </a:lnTo>
                    <a:lnTo>
                      <a:pt x="408" y="163"/>
                    </a:lnTo>
                    <a:lnTo>
                      <a:pt x="410" y="133"/>
                    </a:lnTo>
                    <a:lnTo>
                      <a:pt x="399" y="79"/>
                    </a:lnTo>
                    <a:lnTo>
                      <a:pt x="387" y="54"/>
                    </a:lnTo>
                    <a:lnTo>
                      <a:pt x="408" y="40"/>
                    </a:lnTo>
                    <a:lnTo>
                      <a:pt x="401" y="2"/>
                    </a:lnTo>
                    <a:lnTo>
                      <a:pt x="422" y="0"/>
                    </a:lnTo>
                    <a:lnTo>
                      <a:pt x="452" y="28"/>
                    </a:lnTo>
                    <a:lnTo>
                      <a:pt x="528" y="37"/>
                    </a:lnTo>
                    <a:lnTo>
                      <a:pt x="549" y="75"/>
                    </a:lnTo>
                    <a:lnTo>
                      <a:pt x="558" y="107"/>
                    </a:lnTo>
                    <a:lnTo>
                      <a:pt x="537" y="133"/>
                    </a:lnTo>
                    <a:lnTo>
                      <a:pt x="521" y="156"/>
                    </a:lnTo>
                    <a:lnTo>
                      <a:pt x="542" y="184"/>
                    </a:lnTo>
                    <a:lnTo>
                      <a:pt x="588" y="212"/>
                    </a:lnTo>
                    <a:lnTo>
                      <a:pt x="613" y="184"/>
                    </a:lnTo>
                    <a:lnTo>
                      <a:pt x="645" y="196"/>
                    </a:lnTo>
                    <a:lnTo>
                      <a:pt x="678" y="163"/>
                    </a:lnTo>
                    <a:lnTo>
                      <a:pt x="687" y="180"/>
                    </a:lnTo>
                    <a:lnTo>
                      <a:pt x="712" y="135"/>
                    </a:lnTo>
                    <a:lnTo>
                      <a:pt x="742" y="147"/>
                    </a:lnTo>
                    <a:lnTo>
                      <a:pt x="712" y="210"/>
                    </a:lnTo>
                    <a:lnTo>
                      <a:pt x="763" y="271"/>
                    </a:lnTo>
                    <a:lnTo>
                      <a:pt x="996" y="268"/>
                    </a:lnTo>
                    <a:lnTo>
                      <a:pt x="994" y="317"/>
                    </a:lnTo>
                    <a:lnTo>
                      <a:pt x="966" y="327"/>
                    </a:lnTo>
                    <a:lnTo>
                      <a:pt x="964" y="355"/>
                    </a:lnTo>
                    <a:lnTo>
                      <a:pt x="996" y="359"/>
                    </a:lnTo>
                    <a:lnTo>
                      <a:pt x="1040" y="348"/>
                    </a:lnTo>
                    <a:lnTo>
                      <a:pt x="1072" y="348"/>
                    </a:lnTo>
                    <a:lnTo>
                      <a:pt x="1157" y="287"/>
                    </a:lnTo>
                    <a:lnTo>
                      <a:pt x="1141" y="259"/>
                    </a:lnTo>
                    <a:lnTo>
                      <a:pt x="1206" y="222"/>
                    </a:lnTo>
                    <a:lnTo>
                      <a:pt x="1263" y="266"/>
                    </a:lnTo>
                    <a:lnTo>
                      <a:pt x="1273" y="271"/>
                    </a:lnTo>
                    <a:lnTo>
                      <a:pt x="1300" y="348"/>
                    </a:lnTo>
                    <a:lnTo>
                      <a:pt x="1279" y="369"/>
                    </a:lnTo>
                    <a:lnTo>
                      <a:pt x="1319" y="397"/>
                    </a:lnTo>
                    <a:lnTo>
                      <a:pt x="1337" y="376"/>
                    </a:lnTo>
                    <a:lnTo>
                      <a:pt x="1369" y="415"/>
                    </a:lnTo>
                    <a:lnTo>
                      <a:pt x="1349" y="441"/>
                    </a:lnTo>
                    <a:lnTo>
                      <a:pt x="1425" y="509"/>
                    </a:lnTo>
                    <a:lnTo>
                      <a:pt x="1406" y="532"/>
                    </a:lnTo>
                    <a:lnTo>
                      <a:pt x="1392" y="523"/>
                    </a:lnTo>
                    <a:lnTo>
                      <a:pt x="1381" y="539"/>
                    </a:lnTo>
                    <a:lnTo>
                      <a:pt x="1358" y="532"/>
                    </a:lnTo>
                    <a:lnTo>
                      <a:pt x="1355" y="548"/>
                    </a:lnTo>
                    <a:lnTo>
                      <a:pt x="1372" y="576"/>
                    </a:lnTo>
                    <a:lnTo>
                      <a:pt x="1429" y="597"/>
                    </a:lnTo>
                    <a:lnTo>
                      <a:pt x="1358" y="702"/>
                    </a:lnTo>
                    <a:lnTo>
                      <a:pt x="1332" y="702"/>
                    </a:lnTo>
                    <a:lnTo>
                      <a:pt x="1339" y="740"/>
                    </a:lnTo>
                    <a:lnTo>
                      <a:pt x="1319" y="763"/>
                    </a:lnTo>
                    <a:lnTo>
                      <a:pt x="1372" y="868"/>
                    </a:lnTo>
                    <a:lnTo>
                      <a:pt x="1349" y="877"/>
                    </a:lnTo>
                    <a:lnTo>
                      <a:pt x="1349" y="912"/>
                    </a:lnTo>
                    <a:lnTo>
                      <a:pt x="1279" y="963"/>
                    </a:lnTo>
                    <a:lnTo>
                      <a:pt x="1289" y="994"/>
                    </a:lnTo>
                    <a:lnTo>
                      <a:pt x="1321" y="989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prstClr val="white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15" name="Freeform 18"/>
              <p:cNvSpPr>
                <a:spLocks/>
              </p:cNvSpPr>
              <p:nvPr/>
            </p:nvSpPr>
            <p:spPr bwMode="auto">
              <a:xfrm>
                <a:off x="1427723" y="4252151"/>
                <a:ext cx="1109615" cy="769225"/>
              </a:xfrm>
              <a:custGeom>
                <a:avLst/>
                <a:gdLst/>
                <a:ahLst/>
                <a:cxnLst>
                  <a:cxn ang="0">
                    <a:pos x="251" y="653"/>
                  </a:cxn>
                  <a:cxn ang="0">
                    <a:pos x="345" y="648"/>
                  </a:cxn>
                  <a:cxn ang="0">
                    <a:pos x="507" y="653"/>
                  </a:cxn>
                  <a:cxn ang="0">
                    <a:pos x="558" y="667"/>
                  </a:cxn>
                  <a:cxn ang="0">
                    <a:pos x="682" y="718"/>
                  </a:cxn>
                  <a:cxn ang="0">
                    <a:pos x="617" y="798"/>
                  </a:cxn>
                  <a:cxn ang="0">
                    <a:pos x="691" y="774"/>
                  </a:cxn>
                  <a:cxn ang="0">
                    <a:pos x="783" y="795"/>
                  </a:cxn>
                  <a:cxn ang="0">
                    <a:pos x="873" y="830"/>
                  </a:cxn>
                  <a:cxn ang="0">
                    <a:pos x="949" y="879"/>
                  </a:cxn>
                  <a:cxn ang="0">
                    <a:pos x="1058" y="882"/>
                  </a:cxn>
                  <a:cxn ang="0">
                    <a:pos x="1164" y="1022"/>
                  </a:cxn>
                  <a:cxn ang="0">
                    <a:pos x="1214" y="1145"/>
                  </a:cxn>
                  <a:cxn ang="0">
                    <a:pos x="1261" y="1108"/>
                  </a:cxn>
                  <a:cxn ang="0">
                    <a:pos x="1334" y="1157"/>
                  </a:cxn>
                  <a:cxn ang="0">
                    <a:pos x="1422" y="1143"/>
                  </a:cxn>
                  <a:cxn ang="0">
                    <a:pos x="1512" y="1215"/>
                  </a:cxn>
                  <a:cxn ang="0">
                    <a:pos x="1581" y="1127"/>
                  </a:cxn>
                  <a:cxn ang="0">
                    <a:pos x="1558" y="1047"/>
                  </a:cxn>
                  <a:cxn ang="0">
                    <a:pos x="1662" y="1068"/>
                  </a:cxn>
                  <a:cxn ang="0">
                    <a:pos x="1712" y="1036"/>
                  </a:cxn>
                  <a:cxn ang="0">
                    <a:pos x="1733" y="938"/>
                  </a:cxn>
                  <a:cxn ang="0">
                    <a:pos x="1699" y="772"/>
                  </a:cxn>
                  <a:cxn ang="0">
                    <a:pos x="1680" y="707"/>
                  </a:cxn>
                  <a:cxn ang="0">
                    <a:pos x="1622" y="578"/>
                  </a:cxn>
                  <a:cxn ang="0">
                    <a:pos x="1652" y="539"/>
                  </a:cxn>
                  <a:cxn ang="0">
                    <a:pos x="1692" y="424"/>
                  </a:cxn>
                  <a:cxn ang="0">
                    <a:pos x="1604" y="473"/>
                  </a:cxn>
                  <a:cxn ang="0">
                    <a:pos x="1549" y="494"/>
                  </a:cxn>
                  <a:cxn ang="0">
                    <a:pos x="1489" y="457"/>
                  </a:cxn>
                  <a:cxn ang="0">
                    <a:pos x="1424" y="497"/>
                  </a:cxn>
                  <a:cxn ang="0">
                    <a:pos x="1378" y="445"/>
                  </a:cxn>
                  <a:cxn ang="0">
                    <a:pos x="1265" y="417"/>
                  </a:cxn>
                  <a:cxn ang="0">
                    <a:pos x="1168" y="308"/>
                  </a:cxn>
                  <a:cxn ang="0">
                    <a:pos x="1076" y="315"/>
                  </a:cxn>
                  <a:cxn ang="0">
                    <a:pos x="1002" y="212"/>
                  </a:cxn>
                  <a:cxn ang="0">
                    <a:pos x="938" y="137"/>
                  </a:cxn>
                  <a:cxn ang="0">
                    <a:pos x="843" y="151"/>
                  </a:cxn>
                  <a:cxn ang="0">
                    <a:pos x="770" y="172"/>
                  </a:cxn>
                  <a:cxn ang="0">
                    <a:pos x="717" y="158"/>
                  </a:cxn>
                  <a:cxn ang="0">
                    <a:pos x="652" y="44"/>
                  </a:cxn>
                  <a:cxn ang="0">
                    <a:pos x="567" y="114"/>
                  </a:cxn>
                  <a:cxn ang="0">
                    <a:pos x="643" y="135"/>
                  </a:cxn>
                  <a:cxn ang="0">
                    <a:pos x="585" y="179"/>
                  </a:cxn>
                  <a:cxn ang="0">
                    <a:pos x="530" y="186"/>
                  </a:cxn>
                  <a:cxn ang="0">
                    <a:pos x="514" y="140"/>
                  </a:cxn>
                  <a:cxn ang="0">
                    <a:pos x="451" y="151"/>
                  </a:cxn>
                  <a:cxn ang="0">
                    <a:pos x="389" y="42"/>
                  </a:cxn>
                  <a:cxn ang="0">
                    <a:pos x="292" y="107"/>
                  </a:cxn>
                  <a:cxn ang="0">
                    <a:pos x="230" y="205"/>
                  </a:cxn>
                  <a:cxn ang="0">
                    <a:pos x="78" y="303"/>
                  </a:cxn>
                  <a:cxn ang="0">
                    <a:pos x="39" y="427"/>
                  </a:cxn>
                  <a:cxn ang="0">
                    <a:pos x="115" y="392"/>
                  </a:cxn>
                  <a:cxn ang="0">
                    <a:pos x="138" y="476"/>
                  </a:cxn>
                  <a:cxn ang="0">
                    <a:pos x="196" y="520"/>
                  </a:cxn>
                  <a:cxn ang="0">
                    <a:pos x="189" y="637"/>
                  </a:cxn>
                </a:cxnLst>
                <a:rect l="0" t="0" r="r" b="b"/>
                <a:pathLst>
                  <a:path w="1733" h="1215">
                    <a:moveTo>
                      <a:pt x="221" y="609"/>
                    </a:moveTo>
                    <a:lnTo>
                      <a:pt x="251" y="653"/>
                    </a:lnTo>
                    <a:lnTo>
                      <a:pt x="297" y="613"/>
                    </a:lnTo>
                    <a:lnTo>
                      <a:pt x="345" y="648"/>
                    </a:lnTo>
                    <a:lnTo>
                      <a:pt x="472" y="707"/>
                    </a:lnTo>
                    <a:lnTo>
                      <a:pt x="507" y="653"/>
                    </a:lnTo>
                    <a:lnTo>
                      <a:pt x="516" y="697"/>
                    </a:lnTo>
                    <a:lnTo>
                      <a:pt x="558" y="667"/>
                    </a:lnTo>
                    <a:lnTo>
                      <a:pt x="670" y="679"/>
                    </a:lnTo>
                    <a:lnTo>
                      <a:pt x="682" y="718"/>
                    </a:lnTo>
                    <a:lnTo>
                      <a:pt x="601" y="770"/>
                    </a:lnTo>
                    <a:lnTo>
                      <a:pt x="617" y="798"/>
                    </a:lnTo>
                    <a:lnTo>
                      <a:pt x="694" y="749"/>
                    </a:lnTo>
                    <a:lnTo>
                      <a:pt x="691" y="774"/>
                    </a:lnTo>
                    <a:lnTo>
                      <a:pt x="760" y="774"/>
                    </a:lnTo>
                    <a:lnTo>
                      <a:pt x="783" y="795"/>
                    </a:lnTo>
                    <a:lnTo>
                      <a:pt x="816" y="784"/>
                    </a:lnTo>
                    <a:lnTo>
                      <a:pt x="873" y="830"/>
                    </a:lnTo>
                    <a:lnTo>
                      <a:pt x="942" y="928"/>
                    </a:lnTo>
                    <a:lnTo>
                      <a:pt x="949" y="879"/>
                    </a:lnTo>
                    <a:lnTo>
                      <a:pt x="1002" y="886"/>
                    </a:lnTo>
                    <a:lnTo>
                      <a:pt x="1058" y="882"/>
                    </a:lnTo>
                    <a:lnTo>
                      <a:pt x="1072" y="931"/>
                    </a:lnTo>
                    <a:lnTo>
                      <a:pt x="1164" y="1022"/>
                    </a:lnTo>
                    <a:lnTo>
                      <a:pt x="1138" y="1050"/>
                    </a:lnTo>
                    <a:lnTo>
                      <a:pt x="1214" y="1145"/>
                    </a:lnTo>
                    <a:lnTo>
                      <a:pt x="1221" y="1115"/>
                    </a:lnTo>
                    <a:lnTo>
                      <a:pt x="1261" y="1108"/>
                    </a:lnTo>
                    <a:lnTo>
                      <a:pt x="1330" y="1183"/>
                    </a:lnTo>
                    <a:lnTo>
                      <a:pt x="1334" y="1157"/>
                    </a:lnTo>
                    <a:lnTo>
                      <a:pt x="1415" y="1166"/>
                    </a:lnTo>
                    <a:lnTo>
                      <a:pt x="1422" y="1143"/>
                    </a:lnTo>
                    <a:lnTo>
                      <a:pt x="1507" y="1164"/>
                    </a:lnTo>
                    <a:lnTo>
                      <a:pt x="1512" y="1215"/>
                    </a:lnTo>
                    <a:lnTo>
                      <a:pt x="1583" y="1190"/>
                    </a:lnTo>
                    <a:lnTo>
                      <a:pt x="1581" y="1127"/>
                    </a:lnTo>
                    <a:lnTo>
                      <a:pt x="1526" y="1094"/>
                    </a:lnTo>
                    <a:lnTo>
                      <a:pt x="1558" y="1047"/>
                    </a:lnTo>
                    <a:lnTo>
                      <a:pt x="1632" y="1064"/>
                    </a:lnTo>
                    <a:lnTo>
                      <a:pt x="1662" y="1068"/>
                    </a:lnTo>
                    <a:lnTo>
                      <a:pt x="1689" y="1057"/>
                    </a:lnTo>
                    <a:lnTo>
                      <a:pt x="1712" y="1036"/>
                    </a:lnTo>
                    <a:lnTo>
                      <a:pt x="1715" y="970"/>
                    </a:lnTo>
                    <a:lnTo>
                      <a:pt x="1733" y="938"/>
                    </a:lnTo>
                    <a:lnTo>
                      <a:pt x="1726" y="795"/>
                    </a:lnTo>
                    <a:lnTo>
                      <a:pt x="1699" y="772"/>
                    </a:lnTo>
                    <a:lnTo>
                      <a:pt x="1692" y="735"/>
                    </a:lnTo>
                    <a:lnTo>
                      <a:pt x="1680" y="707"/>
                    </a:lnTo>
                    <a:lnTo>
                      <a:pt x="1657" y="681"/>
                    </a:lnTo>
                    <a:lnTo>
                      <a:pt x="1622" y="578"/>
                    </a:lnTo>
                    <a:lnTo>
                      <a:pt x="1636" y="539"/>
                    </a:lnTo>
                    <a:lnTo>
                      <a:pt x="1652" y="539"/>
                    </a:lnTo>
                    <a:lnTo>
                      <a:pt x="1662" y="487"/>
                    </a:lnTo>
                    <a:lnTo>
                      <a:pt x="1692" y="424"/>
                    </a:lnTo>
                    <a:lnTo>
                      <a:pt x="1604" y="436"/>
                    </a:lnTo>
                    <a:lnTo>
                      <a:pt x="1604" y="473"/>
                    </a:lnTo>
                    <a:lnTo>
                      <a:pt x="1583" y="494"/>
                    </a:lnTo>
                    <a:lnTo>
                      <a:pt x="1549" y="494"/>
                    </a:lnTo>
                    <a:lnTo>
                      <a:pt x="1546" y="455"/>
                    </a:lnTo>
                    <a:lnTo>
                      <a:pt x="1489" y="457"/>
                    </a:lnTo>
                    <a:lnTo>
                      <a:pt x="1489" y="504"/>
                    </a:lnTo>
                    <a:lnTo>
                      <a:pt x="1424" y="497"/>
                    </a:lnTo>
                    <a:lnTo>
                      <a:pt x="1422" y="448"/>
                    </a:lnTo>
                    <a:lnTo>
                      <a:pt x="1378" y="445"/>
                    </a:lnTo>
                    <a:lnTo>
                      <a:pt x="1374" y="504"/>
                    </a:lnTo>
                    <a:lnTo>
                      <a:pt x="1265" y="417"/>
                    </a:lnTo>
                    <a:lnTo>
                      <a:pt x="1201" y="301"/>
                    </a:lnTo>
                    <a:lnTo>
                      <a:pt x="1168" y="308"/>
                    </a:lnTo>
                    <a:lnTo>
                      <a:pt x="1125" y="310"/>
                    </a:lnTo>
                    <a:lnTo>
                      <a:pt x="1076" y="315"/>
                    </a:lnTo>
                    <a:lnTo>
                      <a:pt x="1035" y="322"/>
                    </a:lnTo>
                    <a:lnTo>
                      <a:pt x="1002" y="212"/>
                    </a:lnTo>
                    <a:lnTo>
                      <a:pt x="966" y="203"/>
                    </a:lnTo>
                    <a:lnTo>
                      <a:pt x="938" y="137"/>
                    </a:lnTo>
                    <a:lnTo>
                      <a:pt x="855" y="128"/>
                    </a:lnTo>
                    <a:lnTo>
                      <a:pt x="843" y="151"/>
                    </a:lnTo>
                    <a:lnTo>
                      <a:pt x="770" y="154"/>
                    </a:lnTo>
                    <a:lnTo>
                      <a:pt x="770" y="172"/>
                    </a:lnTo>
                    <a:lnTo>
                      <a:pt x="742" y="177"/>
                    </a:lnTo>
                    <a:lnTo>
                      <a:pt x="717" y="158"/>
                    </a:lnTo>
                    <a:lnTo>
                      <a:pt x="687" y="81"/>
                    </a:lnTo>
                    <a:lnTo>
                      <a:pt x="652" y="44"/>
                    </a:lnTo>
                    <a:lnTo>
                      <a:pt x="636" y="0"/>
                    </a:lnTo>
                    <a:lnTo>
                      <a:pt x="567" y="114"/>
                    </a:lnTo>
                    <a:lnTo>
                      <a:pt x="583" y="133"/>
                    </a:lnTo>
                    <a:lnTo>
                      <a:pt x="643" y="135"/>
                    </a:lnTo>
                    <a:lnTo>
                      <a:pt x="622" y="186"/>
                    </a:lnTo>
                    <a:lnTo>
                      <a:pt x="585" y="179"/>
                    </a:lnTo>
                    <a:lnTo>
                      <a:pt x="576" y="198"/>
                    </a:lnTo>
                    <a:lnTo>
                      <a:pt x="530" y="186"/>
                    </a:lnTo>
                    <a:lnTo>
                      <a:pt x="534" y="151"/>
                    </a:lnTo>
                    <a:lnTo>
                      <a:pt x="514" y="140"/>
                    </a:lnTo>
                    <a:lnTo>
                      <a:pt x="498" y="170"/>
                    </a:lnTo>
                    <a:lnTo>
                      <a:pt x="451" y="151"/>
                    </a:lnTo>
                    <a:lnTo>
                      <a:pt x="477" y="98"/>
                    </a:lnTo>
                    <a:lnTo>
                      <a:pt x="389" y="42"/>
                    </a:lnTo>
                    <a:lnTo>
                      <a:pt x="313" y="116"/>
                    </a:lnTo>
                    <a:lnTo>
                      <a:pt x="292" y="107"/>
                    </a:lnTo>
                    <a:lnTo>
                      <a:pt x="216" y="184"/>
                    </a:lnTo>
                    <a:lnTo>
                      <a:pt x="230" y="205"/>
                    </a:lnTo>
                    <a:lnTo>
                      <a:pt x="126" y="294"/>
                    </a:lnTo>
                    <a:lnTo>
                      <a:pt x="78" y="303"/>
                    </a:lnTo>
                    <a:lnTo>
                      <a:pt x="0" y="368"/>
                    </a:lnTo>
                    <a:lnTo>
                      <a:pt x="39" y="427"/>
                    </a:lnTo>
                    <a:lnTo>
                      <a:pt x="85" y="424"/>
                    </a:lnTo>
                    <a:lnTo>
                      <a:pt x="115" y="392"/>
                    </a:lnTo>
                    <a:lnTo>
                      <a:pt x="140" y="410"/>
                    </a:lnTo>
                    <a:lnTo>
                      <a:pt x="138" y="476"/>
                    </a:lnTo>
                    <a:lnTo>
                      <a:pt x="152" y="497"/>
                    </a:lnTo>
                    <a:lnTo>
                      <a:pt x="196" y="520"/>
                    </a:lnTo>
                    <a:lnTo>
                      <a:pt x="168" y="581"/>
                    </a:lnTo>
                    <a:lnTo>
                      <a:pt x="189" y="637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>
                <a:off x="2472669" y="6052709"/>
                <a:ext cx="1278010" cy="915473"/>
              </a:xfrm>
              <a:custGeom>
                <a:avLst/>
                <a:gdLst/>
                <a:ahLst/>
                <a:cxnLst>
                  <a:cxn ang="0">
                    <a:pos x="652" y="282"/>
                  </a:cxn>
                  <a:cxn ang="0">
                    <a:pos x="989" y="408"/>
                  </a:cxn>
                  <a:cxn ang="0">
                    <a:pos x="996" y="445"/>
                  </a:cxn>
                  <a:cxn ang="0">
                    <a:pos x="982" y="532"/>
                  </a:cxn>
                  <a:cxn ang="0">
                    <a:pos x="1125" y="683"/>
                  </a:cxn>
                  <a:cxn ang="0">
                    <a:pos x="1270" y="655"/>
                  </a:cxn>
                  <a:cxn ang="0">
                    <a:pos x="1309" y="597"/>
                  </a:cxn>
                  <a:cxn ang="0">
                    <a:pos x="1251" y="436"/>
                  </a:cxn>
                  <a:cxn ang="0">
                    <a:pos x="1925" y="506"/>
                  </a:cxn>
                  <a:cxn ang="0">
                    <a:pos x="1945" y="749"/>
                  </a:cxn>
                  <a:cxn ang="0">
                    <a:pos x="1943" y="1038"/>
                  </a:cxn>
                  <a:cxn ang="0">
                    <a:pos x="1968" y="1073"/>
                  </a:cxn>
                  <a:cxn ang="0">
                    <a:pos x="1952" y="1124"/>
                  </a:cxn>
                  <a:cxn ang="0">
                    <a:pos x="1959" y="1208"/>
                  </a:cxn>
                  <a:cxn ang="0">
                    <a:pos x="1908" y="1264"/>
                  </a:cxn>
                  <a:cxn ang="0">
                    <a:pos x="1812" y="1199"/>
                  </a:cxn>
                  <a:cxn ang="0">
                    <a:pos x="1784" y="1138"/>
                  </a:cxn>
                  <a:cxn ang="0">
                    <a:pos x="1712" y="1052"/>
                  </a:cxn>
                  <a:cxn ang="0">
                    <a:pos x="1606" y="1036"/>
                  </a:cxn>
                  <a:cxn ang="0">
                    <a:pos x="1586" y="1124"/>
                  </a:cxn>
                  <a:cxn ang="0">
                    <a:pos x="1560" y="1101"/>
                  </a:cxn>
                  <a:cxn ang="0">
                    <a:pos x="1530" y="1038"/>
                  </a:cxn>
                  <a:cxn ang="0">
                    <a:pos x="1457" y="1008"/>
                  </a:cxn>
                  <a:cxn ang="0">
                    <a:pos x="1383" y="1045"/>
                  </a:cxn>
                  <a:cxn ang="0">
                    <a:pos x="1392" y="1099"/>
                  </a:cxn>
                  <a:cxn ang="0">
                    <a:pos x="1298" y="1141"/>
                  </a:cxn>
                  <a:cxn ang="0">
                    <a:pos x="1201" y="1122"/>
                  </a:cxn>
                  <a:cxn ang="0">
                    <a:pos x="1191" y="1215"/>
                  </a:cxn>
                  <a:cxn ang="0">
                    <a:pos x="1083" y="1269"/>
                  </a:cxn>
                  <a:cxn ang="0">
                    <a:pos x="998" y="1271"/>
                  </a:cxn>
                  <a:cxn ang="0">
                    <a:pos x="899" y="1334"/>
                  </a:cxn>
                  <a:cxn ang="0">
                    <a:pos x="862" y="1341"/>
                  </a:cxn>
                  <a:cxn ang="0">
                    <a:pos x="793" y="1385"/>
                  </a:cxn>
                  <a:cxn ang="0">
                    <a:pos x="747" y="1395"/>
                  </a:cxn>
                  <a:cxn ang="0">
                    <a:pos x="689" y="1411"/>
                  </a:cxn>
                  <a:cxn ang="0">
                    <a:pos x="588" y="1346"/>
                  </a:cxn>
                  <a:cxn ang="0">
                    <a:pos x="493" y="1264"/>
                  </a:cxn>
                  <a:cxn ang="0">
                    <a:pos x="378" y="1259"/>
                  </a:cxn>
                  <a:cxn ang="0">
                    <a:pos x="375" y="1173"/>
                  </a:cxn>
                  <a:cxn ang="0">
                    <a:pos x="226" y="1250"/>
                  </a:cxn>
                  <a:cxn ang="0">
                    <a:pos x="216" y="1332"/>
                  </a:cxn>
                  <a:cxn ang="0">
                    <a:pos x="64" y="1213"/>
                  </a:cxn>
                  <a:cxn ang="0">
                    <a:pos x="23" y="889"/>
                  </a:cxn>
                  <a:cxn ang="0">
                    <a:pos x="113" y="851"/>
                  </a:cxn>
                  <a:cxn ang="0">
                    <a:pos x="159" y="718"/>
                  </a:cxn>
                  <a:cxn ang="0">
                    <a:pos x="117" y="623"/>
                  </a:cxn>
                  <a:cxn ang="0">
                    <a:pos x="189" y="539"/>
                  </a:cxn>
                  <a:cxn ang="0">
                    <a:pos x="115" y="455"/>
                  </a:cxn>
                  <a:cxn ang="0">
                    <a:pos x="50" y="301"/>
                  </a:cxn>
                  <a:cxn ang="0">
                    <a:pos x="0" y="175"/>
                  </a:cxn>
                  <a:cxn ang="0">
                    <a:pos x="205" y="107"/>
                  </a:cxn>
                  <a:cxn ang="0">
                    <a:pos x="233" y="2"/>
                  </a:cxn>
                  <a:cxn ang="0">
                    <a:pos x="431" y="0"/>
                  </a:cxn>
                  <a:cxn ang="0">
                    <a:pos x="588" y="142"/>
                  </a:cxn>
                </a:cxnLst>
                <a:rect l="0" t="0" r="r" b="b"/>
                <a:pathLst>
                  <a:path w="1996" h="1446">
                    <a:moveTo>
                      <a:pt x="634" y="137"/>
                    </a:moveTo>
                    <a:lnTo>
                      <a:pt x="643" y="203"/>
                    </a:lnTo>
                    <a:lnTo>
                      <a:pt x="652" y="282"/>
                    </a:lnTo>
                    <a:lnTo>
                      <a:pt x="650" y="364"/>
                    </a:lnTo>
                    <a:lnTo>
                      <a:pt x="973" y="357"/>
                    </a:lnTo>
                    <a:lnTo>
                      <a:pt x="989" y="408"/>
                    </a:lnTo>
                    <a:lnTo>
                      <a:pt x="1021" y="415"/>
                    </a:lnTo>
                    <a:lnTo>
                      <a:pt x="1035" y="438"/>
                    </a:lnTo>
                    <a:lnTo>
                      <a:pt x="996" y="445"/>
                    </a:lnTo>
                    <a:lnTo>
                      <a:pt x="998" y="476"/>
                    </a:lnTo>
                    <a:lnTo>
                      <a:pt x="968" y="452"/>
                    </a:lnTo>
                    <a:lnTo>
                      <a:pt x="982" y="532"/>
                    </a:lnTo>
                    <a:lnTo>
                      <a:pt x="966" y="597"/>
                    </a:lnTo>
                    <a:lnTo>
                      <a:pt x="1088" y="627"/>
                    </a:lnTo>
                    <a:lnTo>
                      <a:pt x="1125" y="683"/>
                    </a:lnTo>
                    <a:lnTo>
                      <a:pt x="1201" y="679"/>
                    </a:lnTo>
                    <a:lnTo>
                      <a:pt x="1240" y="655"/>
                    </a:lnTo>
                    <a:lnTo>
                      <a:pt x="1270" y="655"/>
                    </a:lnTo>
                    <a:lnTo>
                      <a:pt x="1272" y="620"/>
                    </a:lnTo>
                    <a:lnTo>
                      <a:pt x="1309" y="597"/>
                    </a:lnTo>
                    <a:lnTo>
                      <a:pt x="1309" y="597"/>
                    </a:lnTo>
                    <a:lnTo>
                      <a:pt x="1309" y="476"/>
                    </a:lnTo>
                    <a:lnTo>
                      <a:pt x="1270" y="464"/>
                    </a:lnTo>
                    <a:lnTo>
                      <a:pt x="1251" y="436"/>
                    </a:lnTo>
                    <a:lnTo>
                      <a:pt x="1256" y="385"/>
                    </a:lnTo>
                    <a:lnTo>
                      <a:pt x="1881" y="497"/>
                    </a:lnTo>
                    <a:lnTo>
                      <a:pt x="1925" y="506"/>
                    </a:lnTo>
                    <a:lnTo>
                      <a:pt x="1931" y="602"/>
                    </a:lnTo>
                    <a:lnTo>
                      <a:pt x="1931" y="602"/>
                    </a:lnTo>
                    <a:lnTo>
                      <a:pt x="1945" y="749"/>
                    </a:lnTo>
                    <a:lnTo>
                      <a:pt x="1996" y="1008"/>
                    </a:lnTo>
                    <a:lnTo>
                      <a:pt x="1959" y="1017"/>
                    </a:lnTo>
                    <a:lnTo>
                      <a:pt x="1943" y="1038"/>
                    </a:lnTo>
                    <a:lnTo>
                      <a:pt x="1952" y="1045"/>
                    </a:lnTo>
                    <a:lnTo>
                      <a:pt x="1971" y="1052"/>
                    </a:lnTo>
                    <a:lnTo>
                      <a:pt x="1968" y="1073"/>
                    </a:lnTo>
                    <a:lnTo>
                      <a:pt x="1966" y="1113"/>
                    </a:lnTo>
                    <a:lnTo>
                      <a:pt x="1966" y="1124"/>
                    </a:lnTo>
                    <a:lnTo>
                      <a:pt x="1952" y="1124"/>
                    </a:lnTo>
                    <a:lnTo>
                      <a:pt x="1925" y="1131"/>
                    </a:lnTo>
                    <a:lnTo>
                      <a:pt x="1929" y="1182"/>
                    </a:lnTo>
                    <a:lnTo>
                      <a:pt x="1959" y="1208"/>
                    </a:lnTo>
                    <a:lnTo>
                      <a:pt x="1955" y="1231"/>
                    </a:lnTo>
                    <a:lnTo>
                      <a:pt x="1927" y="1241"/>
                    </a:lnTo>
                    <a:lnTo>
                      <a:pt x="1908" y="1264"/>
                    </a:lnTo>
                    <a:lnTo>
                      <a:pt x="1878" y="1259"/>
                    </a:lnTo>
                    <a:lnTo>
                      <a:pt x="1823" y="1224"/>
                    </a:lnTo>
                    <a:lnTo>
                      <a:pt x="1812" y="1199"/>
                    </a:lnTo>
                    <a:lnTo>
                      <a:pt x="1825" y="1178"/>
                    </a:lnTo>
                    <a:lnTo>
                      <a:pt x="1793" y="1173"/>
                    </a:lnTo>
                    <a:lnTo>
                      <a:pt x="1784" y="1138"/>
                    </a:lnTo>
                    <a:lnTo>
                      <a:pt x="1733" y="1113"/>
                    </a:lnTo>
                    <a:lnTo>
                      <a:pt x="1712" y="1089"/>
                    </a:lnTo>
                    <a:lnTo>
                      <a:pt x="1712" y="1052"/>
                    </a:lnTo>
                    <a:lnTo>
                      <a:pt x="1664" y="1045"/>
                    </a:lnTo>
                    <a:lnTo>
                      <a:pt x="1618" y="1026"/>
                    </a:lnTo>
                    <a:lnTo>
                      <a:pt x="1606" y="1036"/>
                    </a:lnTo>
                    <a:lnTo>
                      <a:pt x="1618" y="1085"/>
                    </a:lnTo>
                    <a:lnTo>
                      <a:pt x="1604" y="1122"/>
                    </a:lnTo>
                    <a:lnTo>
                      <a:pt x="1586" y="1124"/>
                    </a:lnTo>
                    <a:lnTo>
                      <a:pt x="1586" y="1103"/>
                    </a:lnTo>
                    <a:lnTo>
                      <a:pt x="1572" y="1092"/>
                    </a:lnTo>
                    <a:lnTo>
                      <a:pt x="1560" y="1101"/>
                    </a:lnTo>
                    <a:lnTo>
                      <a:pt x="1542" y="1094"/>
                    </a:lnTo>
                    <a:lnTo>
                      <a:pt x="1542" y="1066"/>
                    </a:lnTo>
                    <a:lnTo>
                      <a:pt x="1530" y="1038"/>
                    </a:lnTo>
                    <a:lnTo>
                      <a:pt x="1519" y="998"/>
                    </a:lnTo>
                    <a:lnTo>
                      <a:pt x="1493" y="996"/>
                    </a:lnTo>
                    <a:lnTo>
                      <a:pt x="1457" y="1008"/>
                    </a:lnTo>
                    <a:lnTo>
                      <a:pt x="1424" y="998"/>
                    </a:lnTo>
                    <a:lnTo>
                      <a:pt x="1408" y="1017"/>
                    </a:lnTo>
                    <a:lnTo>
                      <a:pt x="1383" y="1045"/>
                    </a:lnTo>
                    <a:lnTo>
                      <a:pt x="1383" y="1066"/>
                    </a:lnTo>
                    <a:lnTo>
                      <a:pt x="1404" y="1080"/>
                    </a:lnTo>
                    <a:lnTo>
                      <a:pt x="1392" y="1099"/>
                    </a:lnTo>
                    <a:lnTo>
                      <a:pt x="1367" y="1115"/>
                    </a:lnTo>
                    <a:lnTo>
                      <a:pt x="1346" y="1141"/>
                    </a:lnTo>
                    <a:lnTo>
                      <a:pt x="1298" y="1141"/>
                    </a:lnTo>
                    <a:lnTo>
                      <a:pt x="1277" y="1120"/>
                    </a:lnTo>
                    <a:lnTo>
                      <a:pt x="1240" y="1124"/>
                    </a:lnTo>
                    <a:lnTo>
                      <a:pt x="1201" y="1122"/>
                    </a:lnTo>
                    <a:lnTo>
                      <a:pt x="1194" y="1148"/>
                    </a:lnTo>
                    <a:lnTo>
                      <a:pt x="1198" y="1192"/>
                    </a:lnTo>
                    <a:lnTo>
                      <a:pt x="1191" y="1215"/>
                    </a:lnTo>
                    <a:lnTo>
                      <a:pt x="1196" y="1257"/>
                    </a:lnTo>
                    <a:lnTo>
                      <a:pt x="1132" y="1269"/>
                    </a:lnTo>
                    <a:lnTo>
                      <a:pt x="1083" y="1269"/>
                    </a:lnTo>
                    <a:lnTo>
                      <a:pt x="1051" y="1273"/>
                    </a:lnTo>
                    <a:lnTo>
                      <a:pt x="1030" y="1266"/>
                    </a:lnTo>
                    <a:lnTo>
                      <a:pt x="998" y="1271"/>
                    </a:lnTo>
                    <a:lnTo>
                      <a:pt x="956" y="1285"/>
                    </a:lnTo>
                    <a:lnTo>
                      <a:pt x="910" y="1306"/>
                    </a:lnTo>
                    <a:lnTo>
                      <a:pt x="899" y="1334"/>
                    </a:lnTo>
                    <a:lnTo>
                      <a:pt x="871" y="1318"/>
                    </a:lnTo>
                    <a:lnTo>
                      <a:pt x="848" y="1318"/>
                    </a:lnTo>
                    <a:lnTo>
                      <a:pt x="862" y="1341"/>
                    </a:lnTo>
                    <a:lnTo>
                      <a:pt x="855" y="1385"/>
                    </a:lnTo>
                    <a:lnTo>
                      <a:pt x="813" y="1399"/>
                    </a:lnTo>
                    <a:lnTo>
                      <a:pt x="793" y="1385"/>
                    </a:lnTo>
                    <a:lnTo>
                      <a:pt x="786" y="1362"/>
                    </a:lnTo>
                    <a:lnTo>
                      <a:pt x="740" y="1367"/>
                    </a:lnTo>
                    <a:lnTo>
                      <a:pt x="747" y="1395"/>
                    </a:lnTo>
                    <a:lnTo>
                      <a:pt x="733" y="1444"/>
                    </a:lnTo>
                    <a:lnTo>
                      <a:pt x="710" y="1446"/>
                    </a:lnTo>
                    <a:lnTo>
                      <a:pt x="689" y="1411"/>
                    </a:lnTo>
                    <a:lnTo>
                      <a:pt x="636" y="1385"/>
                    </a:lnTo>
                    <a:lnTo>
                      <a:pt x="620" y="1371"/>
                    </a:lnTo>
                    <a:lnTo>
                      <a:pt x="588" y="1346"/>
                    </a:lnTo>
                    <a:lnTo>
                      <a:pt x="588" y="1311"/>
                    </a:lnTo>
                    <a:lnTo>
                      <a:pt x="551" y="1241"/>
                    </a:lnTo>
                    <a:lnTo>
                      <a:pt x="493" y="1264"/>
                    </a:lnTo>
                    <a:lnTo>
                      <a:pt x="479" y="1248"/>
                    </a:lnTo>
                    <a:lnTo>
                      <a:pt x="389" y="1273"/>
                    </a:lnTo>
                    <a:lnTo>
                      <a:pt x="378" y="1259"/>
                    </a:lnTo>
                    <a:lnTo>
                      <a:pt x="389" y="1245"/>
                    </a:lnTo>
                    <a:lnTo>
                      <a:pt x="428" y="1231"/>
                    </a:lnTo>
                    <a:lnTo>
                      <a:pt x="375" y="1173"/>
                    </a:lnTo>
                    <a:lnTo>
                      <a:pt x="345" y="1210"/>
                    </a:lnTo>
                    <a:lnTo>
                      <a:pt x="290" y="1227"/>
                    </a:lnTo>
                    <a:lnTo>
                      <a:pt x="226" y="1250"/>
                    </a:lnTo>
                    <a:lnTo>
                      <a:pt x="263" y="1348"/>
                    </a:lnTo>
                    <a:lnTo>
                      <a:pt x="233" y="1364"/>
                    </a:lnTo>
                    <a:lnTo>
                      <a:pt x="216" y="1332"/>
                    </a:lnTo>
                    <a:lnTo>
                      <a:pt x="124" y="1336"/>
                    </a:lnTo>
                    <a:lnTo>
                      <a:pt x="138" y="1297"/>
                    </a:lnTo>
                    <a:lnTo>
                      <a:pt x="64" y="1213"/>
                    </a:lnTo>
                    <a:lnTo>
                      <a:pt x="80" y="1189"/>
                    </a:lnTo>
                    <a:lnTo>
                      <a:pt x="60" y="1138"/>
                    </a:lnTo>
                    <a:lnTo>
                      <a:pt x="23" y="889"/>
                    </a:lnTo>
                    <a:lnTo>
                      <a:pt x="62" y="851"/>
                    </a:lnTo>
                    <a:lnTo>
                      <a:pt x="94" y="828"/>
                    </a:lnTo>
                    <a:lnTo>
                      <a:pt x="113" y="851"/>
                    </a:lnTo>
                    <a:lnTo>
                      <a:pt x="117" y="805"/>
                    </a:lnTo>
                    <a:lnTo>
                      <a:pt x="115" y="767"/>
                    </a:lnTo>
                    <a:lnTo>
                      <a:pt x="159" y="718"/>
                    </a:lnTo>
                    <a:lnTo>
                      <a:pt x="103" y="709"/>
                    </a:lnTo>
                    <a:lnTo>
                      <a:pt x="108" y="688"/>
                    </a:lnTo>
                    <a:lnTo>
                      <a:pt x="117" y="623"/>
                    </a:lnTo>
                    <a:lnTo>
                      <a:pt x="108" y="578"/>
                    </a:lnTo>
                    <a:lnTo>
                      <a:pt x="126" y="520"/>
                    </a:lnTo>
                    <a:lnTo>
                      <a:pt x="189" y="539"/>
                    </a:lnTo>
                    <a:lnTo>
                      <a:pt x="193" y="480"/>
                    </a:lnTo>
                    <a:lnTo>
                      <a:pt x="131" y="429"/>
                    </a:lnTo>
                    <a:lnTo>
                      <a:pt x="115" y="455"/>
                    </a:lnTo>
                    <a:lnTo>
                      <a:pt x="18" y="408"/>
                    </a:lnTo>
                    <a:lnTo>
                      <a:pt x="23" y="338"/>
                    </a:lnTo>
                    <a:lnTo>
                      <a:pt x="50" y="301"/>
                    </a:lnTo>
                    <a:lnTo>
                      <a:pt x="14" y="228"/>
                    </a:lnTo>
                    <a:lnTo>
                      <a:pt x="20" y="203"/>
                    </a:lnTo>
                    <a:lnTo>
                      <a:pt x="0" y="175"/>
                    </a:lnTo>
                    <a:lnTo>
                      <a:pt x="67" y="100"/>
                    </a:lnTo>
                    <a:lnTo>
                      <a:pt x="150" y="128"/>
                    </a:lnTo>
                    <a:lnTo>
                      <a:pt x="205" y="107"/>
                    </a:lnTo>
                    <a:lnTo>
                      <a:pt x="221" y="6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83" y="67"/>
                    </a:lnTo>
                    <a:lnTo>
                      <a:pt x="306" y="16"/>
                    </a:lnTo>
                    <a:lnTo>
                      <a:pt x="431" y="0"/>
                    </a:lnTo>
                    <a:lnTo>
                      <a:pt x="493" y="81"/>
                    </a:lnTo>
                    <a:lnTo>
                      <a:pt x="491" y="154"/>
                    </a:lnTo>
                    <a:lnTo>
                      <a:pt x="588" y="142"/>
                    </a:lnTo>
                    <a:lnTo>
                      <a:pt x="594" y="98"/>
                    </a:lnTo>
                    <a:lnTo>
                      <a:pt x="611" y="95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17" name="Freeform 40"/>
              <p:cNvSpPr>
                <a:spLocks/>
              </p:cNvSpPr>
              <p:nvPr/>
            </p:nvSpPr>
            <p:spPr bwMode="auto">
              <a:xfrm>
                <a:off x="2388153" y="4554777"/>
                <a:ext cx="856063" cy="846464"/>
              </a:xfrm>
              <a:custGeom>
                <a:avLst/>
                <a:gdLst/>
                <a:ahLst/>
                <a:cxnLst>
                  <a:cxn ang="0">
                    <a:pos x="162" y="590"/>
                  </a:cxn>
                  <a:cxn ang="0">
                    <a:pos x="26" y="616"/>
                  </a:cxn>
                  <a:cxn ang="0">
                    <a:pos x="12" y="737"/>
                  </a:cxn>
                  <a:cxn ang="0">
                    <a:pos x="97" y="1022"/>
                  </a:cxn>
                  <a:cxn ang="0">
                    <a:pos x="146" y="1167"/>
                  </a:cxn>
                  <a:cxn ang="0">
                    <a:pos x="194" y="1314"/>
                  </a:cxn>
                  <a:cxn ang="0">
                    <a:pos x="231" y="1311"/>
                  </a:cxn>
                  <a:cxn ang="0">
                    <a:pos x="351" y="1290"/>
                  </a:cxn>
                  <a:cxn ang="0">
                    <a:pos x="378" y="1281"/>
                  </a:cxn>
                  <a:cxn ang="0">
                    <a:pos x="459" y="1300"/>
                  </a:cxn>
                  <a:cxn ang="0">
                    <a:pos x="512" y="1295"/>
                  </a:cxn>
                  <a:cxn ang="0">
                    <a:pos x="588" y="1155"/>
                  </a:cxn>
                  <a:cxn ang="0">
                    <a:pos x="662" y="1090"/>
                  </a:cxn>
                  <a:cxn ang="0">
                    <a:pos x="664" y="1178"/>
                  </a:cxn>
                  <a:cxn ang="0">
                    <a:pos x="717" y="1094"/>
                  </a:cxn>
                  <a:cxn ang="0">
                    <a:pos x="814" y="1069"/>
                  </a:cxn>
                  <a:cxn ang="0">
                    <a:pos x="890" y="1027"/>
                  </a:cxn>
                  <a:cxn ang="0">
                    <a:pos x="1022" y="1050"/>
                  </a:cxn>
                  <a:cxn ang="0">
                    <a:pos x="1081" y="1099"/>
                  </a:cxn>
                  <a:cxn ang="0">
                    <a:pos x="1153" y="1006"/>
                  </a:cxn>
                  <a:cxn ang="0">
                    <a:pos x="1010" y="915"/>
                  </a:cxn>
                  <a:cxn ang="0">
                    <a:pos x="1081" y="859"/>
                  </a:cxn>
                  <a:cxn ang="0">
                    <a:pos x="1105" y="789"/>
                  </a:cxn>
                  <a:cxn ang="0">
                    <a:pos x="1072" y="723"/>
                  </a:cxn>
                  <a:cxn ang="0">
                    <a:pos x="1194" y="644"/>
                  </a:cxn>
                  <a:cxn ang="0">
                    <a:pos x="1273" y="567"/>
                  </a:cxn>
                  <a:cxn ang="0">
                    <a:pos x="1337" y="427"/>
                  </a:cxn>
                  <a:cxn ang="0">
                    <a:pos x="1303" y="345"/>
                  </a:cxn>
                  <a:cxn ang="0">
                    <a:pos x="1178" y="350"/>
                  </a:cxn>
                  <a:cxn ang="0">
                    <a:pos x="1093" y="401"/>
                  </a:cxn>
                  <a:cxn ang="0">
                    <a:pos x="1038" y="327"/>
                  </a:cxn>
                  <a:cxn ang="0">
                    <a:pos x="941" y="369"/>
                  </a:cxn>
                  <a:cxn ang="0">
                    <a:pos x="957" y="257"/>
                  </a:cxn>
                  <a:cxn ang="0">
                    <a:pos x="915" y="138"/>
                  </a:cxn>
                  <a:cxn ang="0">
                    <a:pos x="851" y="21"/>
                  </a:cxn>
                  <a:cxn ang="0">
                    <a:pos x="685" y="40"/>
                  </a:cxn>
                  <a:cxn ang="0">
                    <a:pos x="655" y="114"/>
                  </a:cxn>
                  <a:cxn ang="0">
                    <a:pos x="572" y="142"/>
                  </a:cxn>
                  <a:cxn ang="0">
                    <a:pos x="438" y="177"/>
                  </a:cxn>
                  <a:cxn ang="0">
                    <a:pos x="355" y="189"/>
                  </a:cxn>
                  <a:cxn ang="0">
                    <a:pos x="265" y="159"/>
                  </a:cxn>
                  <a:cxn ang="0">
                    <a:pos x="192" y="257"/>
                  </a:cxn>
                  <a:cxn ang="0">
                    <a:pos x="233" y="460"/>
                  </a:cxn>
                </a:cxnLst>
                <a:rect l="0" t="0" r="r" b="b"/>
                <a:pathLst>
                  <a:path w="1337" h="1337">
                    <a:moveTo>
                      <a:pt x="212" y="558"/>
                    </a:moveTo>
                    <a:lnTo>
                      <a:pt x="189" y="579"/>
                    </a:lnTo>
                    <a:lnTo>
                      <a:pt x="162" y="590"/>
                    </a:lnTo>
                    <a:lnTo>
                      <a:pt x="132" y="586"/>
                    </a:lnTo>
                    <a:lnTo>
                      <a:pt x="58" y="569"/>
                    </a:lnTo>
                    <a:lnTo>
                      <a:pt x="26" y="616"/>
                    </a:lnTo>
                    <a:lnTo>
                      <a:pt x="81" y="649"/>
                    </a:lnTo>
                    <a:lnTo>
                      <a:pt x="83" y="712"/>
                    </a:lnTo>
                    <a:lnTo>
                      <a:pt x="12" y="737"/>
                    </a:lnTo>
                    <a:lnTo>
                      <a:pt x="0" y="992"/>
                    </a:lnTo>
                    <a:lnTo>
                      <a:pt x="42" y="1013"/>
                    </a:lnTo>
                    <a:lnTo>
                      <a:pt x="97" y="1022"/>
                    </a:lnTo>
                    <a:lnTo>
                      <a:pt x="95" y="1090"/>
                    </a:lnTo>
                    <a:lnTo>
                      <a:pt x="150" y="1099"/>
                    </a:lnTo>
                    <a:lnTo>
                      <a:pt x="146" y="1167"/>
                    </a:lnTo>
                    <a:lnTo>
                      <a:pt x="83" y="1188"/>
                    </a:lnTo>
                    <a:lnTo>
                      <a:pt x="72" y="1330"/>
                    </a:lnTo>
                    <a:lnTo>
                      <a:pt x="194" y="1314"/>
                    </a:lnTo>
                    <a:lnTo>
                      <a:pt x="208" y="1265"/>
                    </a:lnTo>
                    <a:lnTo>
                      <a:pt x="229" y="1265"/>
                    </a:lnTo>
                    <a:lnTo>
                      <a:pt x="231" y="1311"/>
                    </a:lnTo>
                    <a:lnTo>
                      <a:pt x="288" y="1337"/>
                    </a:lnTo>
                    <a:lnTo>
                      <a:pt x="309" y="1295"/>
                    </a:lnTo>
                    <a:lnTo>
                      <a:pt x="351" y="1290"/>
                    </a:lnTo>
                    <a:lnTo>
                      <a:pt x="365" y="1248"/>
                    </a:lnTo>
                    <a:lnTo>
                      <a:pt x="392" y="1258"/>
                    </a:lnTo>
                    <a:lnTo>
                      <a:pt x="378" y="1281"/>
                    </a:lnTo>
                    <a:lnTo>
                      <a:pt x="392" y="1295"/>
                    </a:lnTo>
                    <a:lnTo>
                      <a:pt x="438" y="1279"/>
                    </a:lnTo>
                    <a:lnTo>
                      <a:pt x="459" y="1300"/>
                    </a:lnTo>
                    <a:lnTo>
                      <a:pt x="466" y="1330"/>
                    </a:lnTo>
                    <a:lnTo>
                      <a:pt x="491" y="1293"/>
                    </a:lnTo>
                    <a:lnTo>
                      <a:pt x="512" y="1295"/>
                    </a:lnTo>
                    <a:lnTo>
                      <a:pt x="507" y="1253"/>
                    </a:lnTo>
                    <a:lnTo>
                      <a:pt x="540" y="1197"/>
                    </a:lnTo>
                    <a:lnTo>
                      <a:pt x="588" y="1155"/>
                    </a:lnTo>
                    <a:lnTo>
                      <a:pt x="639" y="1139"/>
                    </a:lnTo>
                    <a:lnTo>
                      <a:pt x="641" y="1090"/>
                    </a:lnTo>
                    <a:lnTo>
                      <a:pt x="662" y="1090"/>
                    </a:lnTo>
                    <a:lnTo>
                      <a:pt x="671" y="1127"/>
                    </a:lnTo>
                    <a:lnTo>
                      <a:pt x="655" y="1146"/>
                    </a:lnTo>
                    <a:lnTo>
                      <a:pt x="664" y="1178"/>
                    </a:lnTo>
                    <a:lnTo>
                      <a:pt x="703" y="1160"/>
                    </a:lnTo>
                    <a:lnTo>
                      <a:pt x="720" y="1136"/>
                    </a:lnTo>
                    <a:lnTo>
                      <a:pt x="717" y="1094"/>
                    </a:lnTo>
                    <a:lnTo>
                      <a:pt x="777" y="1094"/>
                    </a:lnTo>
                    <a:lnTo>
                      <a:pt x="784" y="1071"/>
                    </a:lnTo>
                    <a:lnTo>
                      <a:pt x="814" y="1069"/>
                    </a:lnTo>
                    <a:lnTo>
                      <a:pt x="814" y="1094"/>
                    </a:lnTo>
                    <a:lnTo>
                      <a:pt x="844" y="1104"/>
                    </a:lnTo>
                    <a:lnTo>
                      <a:pt x="890" y="1027"/>
                    </a:lnTo>
                    <a:lnTo>
                      <a:pt x="989" y="1050"/>
                    </a:lnTo>
                    <a:lnTo>
                      <a:pt x="994" y="1073"/>
                    </a:lnTo>
                    <a:lnTo>
                      <a:pt x="1022" y="1050"/>
                    </a:lnTo>
                    <a:lnTo>
                      <a:pt x="1045" y="1055"/>
                    </a:lnTo>
                    <a:lnTo>
                      <a:pt x="1040" y="1083"/>
                    </a:lnTo>
                    <a:lnTo>
                      <a:pt x="1081" y="1099"/>
                    </a:lnTo>
                    <a:lnTo>
                      <a:pt x="1118" y="1031"/>
                    </a:lnTo>
                    <a:lnTo>
                      <a:pt x="1153" y="1034"/>
                    </a:lnTo>
                    <a:lnTo>
                      <a:pt x="1153" y="1006"/>
                    </a:lnTo>
                    <a:lnTo>
                      <a:pt x="1128" y="992"/>
                    </a:lnTo>
                    <a:lnTo>
                      <a:pt x="1114" y="959"/>
                    </a:lnTo>
                    <a:lnTo>
                      <a:pt x="1010" y="915"/>
                    </a:lnTo>
                    <a:lnTo>
                      <a:pt x="1008" y="887"/>
                    </a:lnTo>
                    <a:lnTo>
                      <a:pt x="1045" y="877"/>
                    </a:lnTo>
                    <a:lnTo>
                      <a:pt x="1081" y="859"/>
                    </a:lnTo>
                    <a:lnTo>
                      <a:pt x="1045" y="840"/>
                    </a:lnTo>
                    <a:lnTo>
                      <a:pt x="1047" y="814"/>
                    </a:lnTo>
                    <a:lnTo>
                      <a:pt x="1105" y="789"/>
                    </a:lnTo>
                    <a:lnTo>
                      <a:pt x="1100" y="761"/>
                    </a:lnTo>
                    <a:lnTo>
                      <a:pt x="1075" y="740"/>
                    </a:lnTo>
                    <a:lnTo>
                      <a:pt x="1072" y="723"/>
                    </a:lnTo>
                    <a:lnTo>
                      <a:pt x="1111" y="672"/>
                    </a:lnTo>
                    <a:lnTo>
                      <a:pt x="1153" y="649"/>
                    </a:lnTo>
                    <a:lnTo>
                      <a:pt x="1194" y="644"/>
                    </a:lnTo>
                    <a:lnTo>
                      <a:pt x="1252" y="646"/>
                    </a:lnTo>
                    <a:lnTo>
                      <a:pt x="1261" y="611"/>
                    </a:lnTo>
                    <a:lnTo>
                      <a:pt x="1273" y="567"/>
                    </a:lnTo>
                    <a:lnTo>
                      <a:pt x="1289" y="527"/>
                    </a:lnTo>
                    <a:lnTo>
                      <a:pt x="1326" y="509"/>
                    </a:lnTo>
                    <a:lnTo>
                      <a:pt x="1337" y="427"/>
                    </a:lnTo>
                    <a:lnTo>
                      <a:pt x="1337" y="427"/>
                    </a:lnTo>
                    <a:lnTo>
                      <a:pt x="1287" y="401"/>
                    </a:lnTo>
                    <a:lnTo>
                      <a:pt x="1303" y="345"/>
                    </a:lnTo>
                    <a:lnTo>
                      <a:pt x="1250" y="315"/>
                    </a:lnTo>
                    <a:lnTo>
                      <a:pt x="1220" y="357"/>
                    </a:lnTo>
                    <a:lnTo>
                      <a:pt x="1178" y="350"/>
                    </a:lnTo>
                    <a:lnTo>
                      <a:pt x="1132" y="418"/>
                    </a:lnTo>
                    <a:lnTo>
                      <a:pt x="1100" y="448"/>
                    </a:lnTo>
                    <a:lnTo>
                      <a:pt x="1093" y="401"/>
                    </a:lnTo>
                    <a:lnTo>
                      <a:pt x="1056" y="385"/>
                    </a:lnTo>
                    <a:lnTo>
                      <a:pt x="1051" y="348"/>
                    </a:lnTo>
                    <a:lnTo>
                      <a:pt x="1038" y="327"/>
                    </a:lnTo>
                    <a:lnTo>
                      <a:pt x="1012" y="341"/>
                    </a:lnTo>
                    <a:lnTo>
                      <a:pt x="975" y="392"/>
                    </a:lnTo>
                    <a:lnTo>
                      <a:pt x="941" y="369"/>
                    </a:lnTo>
                    <a:lnTo>
                      <a:pt x="945" y="324"/>
                    </a:lnTo>
                    <a:lnTo>
                      <a:pt x="936" y="280"/>
                    </a:lnTo>
                    <a:lnTo>
                      <a:pt x="957" y="257"/>
                    </a:lnTo>
                    <a:lnTo>
                      <a:pt x="925" y="189"/>
                    </a:lnTo>
                    <a:lnTo>
                      <a:pt x="939" y="163"/>
                    </a:lnTo>
                    <a:lnTo>
                      <a:pt x="915" y="138"/>
                    </a:lnTo>
                    <a:lnTo>
                      <a:pt x="883" y="145"/>
                    </a:lnTo>
                    <a:lnTo>
                      <a:pt x="816" y="58"/>
                    </a:lnTo>
                    <a:lnTo>
                      <a:pt x="851" y="21"/>
                    </a:lnTo>
                    <a:lnTo>
                      <a:pt x="823" y="0"/>
                    </a:lnTo>
                    <a:lnTo>
                      <a:pt x="796" y="40"/>
                    </a:lnTo>
                    <a:lnTo>
                      <a:pt x="685" y="40"/>
                    </a:lnTo>
                    <a:lnTo>
                      <a:pt x="671" y="63"/>
                    </a:lnTo>
                    <a:lnTo>
                      <a:pt x="641" y="79"/>
                    </a:lnTo>
                    <a:lnTo>
                      <a:pt x="655" y="114"/>
                    </a:lnTo>
                    <a:lnTo>
                      <a:pt x="625" y="135"/>
                    </a:lnTo>
                    <a:lnTo>
                      <a:pt x="590" y="98"/>
                    </a:lnTo>
                    <a:lnTo>
                      <a:pt x="572" y="142"/>
                    </a:lnTo>
                    <a:lnTo>
                      <a:pt x="554" y="107"/>
                    </a:lnTo>
                    <a:lnTo>
                      <a:pt x="468" y="133"/>
                    </a:lnTo>
                    <a:lnTo>
                      <a:pt x="438" y="177"/>
                    </a:lnTo>
                    <a:lnTo>
                      <a:pt x="420" y="170"/>
                    </a:lnTo>
                    <a:lnTo>
                      <a:pt x="383" y="170"/>
                    </a:lnTo>
                    <a:lnTo>
                      <a:pt x="355" y="189"/>
                    </a:lnTo>
                    <a:lnTo>
                      <a:pt x="325" y="201"/>
                    </a:lnTo>
                    <a:lnTo>
                      <a:pt x="305" y="191"/>
                    </a:lnTo>
                    <a:lnTo>
                      <a:pt x="265" y="159"/>
                    </a:lnTo>
                    <a:lnTo>
                      <a:pt x="157" y="203"/>
                    </a:lnTo>
                    <a:lnTo>
                      <a:pt x="180" y="229"/>
                    </a:lnTo>
                    <a:lnTo>
                      <a:pt x="192" y="257"/>
                    </a:lnTo>
                    <a:lnTo>
                      <a:pt x="199" y="294"/>
                    </a:lnTo>
                    <a:lnTo>
                      <a:pt x="226" y="317"/>
                    </a:lnTo>
                    <a:lnTo>
                      <a:pt x="233" y="460"/>
                    </a:lnTo>
                    <a:lnTo>
                      <a:pt x="215" y="492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700" b="1" cap="small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700" b="1" cap="small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7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Аургаз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.</a:t>
                </a:r>
                <a:endParaRPr lang="ru-RU" sz="500" b="1" cap="small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Freeform 42"/>
              <p:cNvSpPr>
                <a:spLocks/>
              </p:cNvSpPr>
              <p:nvPr/>
            </p:nvSpPr>
            <p:spPr bwMode="auto">
              <a:xfrm>
                <a:off x="1530809" y="5589907"/>
                <a:ext cx="1091046" cy="814176"/>
              </a:xfrm>
              <a:custGeom>
                <a:avLst/>
                <a:gdLst/>
                <a:ahLst/>
                <a:cxnLst>
                  <a:cxn ang="0">
                    <a:pos x="1676" y="838"/>
                  </a:cxn>
                  <a:cxn ang="0">
                    <a:pos x="1471" y="906"/>
                  </a:cxn>
                  <a:cxn ang="0">
                    <a:pos x="1521" y="1032"/>
                  </a:cxn>
                  <a:cxn ang="0">
                    <a:pos x="1434" y="1167"/>
                  </a:cxn>
                  <a:cxn ang="0">
                    <a:pos x="1383" y="1286"/>
                  </a:cxn>
                  <a:cxn ang="0">
                    <a:pos x="1238" y="1207"/>
                  </a:cxn>
                  <a:cxn ang="0">
                    <a:pos x="1201" y="1095"/>
                  </a:cxn>
                  <a:cxn ang="0">
                    <a:pos x="970" y="1074"/>
                  </a:cxn>
                  <a:cxn ang="0">
                    <a:pos x="860" y="1057"/>
                  </a:cxn>
                  <a:cxn ang="0">
                    <a:pos x="970" y="920"/>
                  </a:cxn>
                  <a:cxn ang="0">
                    <a:pos x="904" y="838"/>
                  </a:cxn>
                  <a:cxn ang="0">
                    <a:pos x="858" y="798"/>
                  </a:cxn>
                  <a:cxn ang="0">
                    <a:pos x="811" y="782"/>
                  </a:cxn>
                  <a:cxn ang="0">
                    <a:pos x="715" y="770"/>
                  </a:cxn>
                  <a:cxn ang="0">
                    <a:pos x="669" y="843"/>
                  </a:cxn>
                  <a:cxn ang="0">
                    <a:pos x="486" y="1057"/>
                  </a:cxn>
                  <a:cxn ang="0">
                    <a:pos x="406" y="1025"/>
                  </a:cxn>
                  <a:cxn ang="0">
                    <a:pos x="371" y="1029"/>
                  </a:cxn>
                  <a:cxn ang="0">
                    <a:pos x="297" y="1088"/>
                  </a:cxn>
                  <a:cxn ang="0">
                    <a:pos x="198" y="1081"/>
                  </a:cxn>
                  <a:cxn ang="0">
                    <a:pos x="101" y="1109"/>
                  </a:cxn>
                  <a:cxn ang="0">
                    <a:pos x="118" y="1011"/>
                  </a:cxn>
                  <a:cxn ang="0">
                    <a:pos x="16" y="768"/>
                  </a:cxn>
                  <a:cxn ang="0">
                    <a:pos x="115" y="742"/>
                  </a:cxn>
                  <a:cxn ang="0">
                    <a:pos x="152" y="740"/>
                  </a:cxn>
                  <a:cxn ang="0">
                    <a:pos x="362" y="747"/>
                  </a:cxn>
                  <a:cxn ang="0">
                    <a:pos x="556" y="635"/>
                  </a:cxn>
                  <a:cxn ang="0">
                    <a:pos x="756" y="530"/>
                  </a:cxn>
                  <a:cxn ang="0">
                    <a:pos x="742" y="376"/>
                  </a:cxn>
                  <a:cxn ang="0">
                    <a:pos x="876" y="180"/>
                  </a:cxn>
                  <a:cxn ang="0">
                    <a:pos x="1017" y="49"/>
                  </a:cxn>
                  <a:cxn ang="0">
                    <a:pos x="1141" y="68"/>
                  </a:cxn>
                  <a:cxn ang="0">
                    <a:pos x="1215" y="0"/>
                  </a:cxn>
                  <a:cxn ang="0">
                    <a:pos x="1275" y="220"/>
                  </a:cxn>
                  <a:cxn ang="0">
                    <a:pos x="1307" y="318"/>
                  </a:cxn>
                  <a:cxn ang="0">
                    <a:pos x="1482" y="290"/>
                  </a:cxn>
                  <a:cxn ang="0">
                    <a:pos x="1475" y="376"/>
                  </a:cxn>
                  <a:cxn ang="0">
                    <a:pos x="1466" y="502"/>
                  </a:cxn>
                  <a:cxn ang="0">
                    <a:pos x="1422" y="570"/>
                  </a:cxn>
                  <a:cxn ang="0">
                    <a:pos x="1330" y="672"/>
                  </a:cxn>
                  <a:cxn ang="0">
                    <a:pos x="1459" y="749"/>
                  </a:cxn>
                  <a:cxn ang="0">
                    <a:pos x="1503" y="754"/>
                  </a:cxn>
                  <a:cxn ang="0">
                    <a:pos x="1512" y="707"/>
                  </a:cxn>
                  <a:cxn ang="0">
                    <a:pos x="1604" y="703"/>
                  </a:cxn>
                </a:cxnLst>
                <a:rect l="0" t="0" r="r" b="b"/>
                <a:pathLst>
                  <a:path w="1704" h="1286">
                    <a:moveTo>
                      <a:pt x="1704" y="733"/>
                    </a:moveTo>
                    <a:lnTo>
                      <a:pt x="1692" y="796"/>
                    </a:lnTo>
                    <a:lnTo>
                      <a:pt x="1676" y="838"/>
                    </a:lnTo>
                    <a:lnTo>
                      <a:pt x="1621" y="859"/>
                    </a:lnTo>
                    <a:lnTo>
                      <a:pt x="1538" y="831"/>
                    </a:lnTo>
                    <a:lnTo>
                      <a:pt x="1471" y="906"/>
                    </a:lnTo>
                    <a:lnTo>
                      <a:pt x="1491" y="934"/>
                    </a:lnTo>
                    <a:lnTo>
                      <a:pt x="1485" y="959"/>
                    </a:lnTo>
                    <a:lnTo>
                      <a:pt x="1521" y="1032"/>
                    </a:lnTo>
                    <a:lnTo>
                      <a:pt x="1494" y="1069"/>
                    </a:lnTo>
                    <a:lnTo>
                      <a:pt x="1489" y="1139"/>
                    </a:lnTo>
                    <a:lnTo>
                      <a:pt x="1434" y="1167"/>
                    </a:lnTo>
                    <a:lnTo>
                      <a:pt x="1422" y="1230"/>
                    </a:lnTo>
                    <a:lnTo>
                      <a:pt x="1392" y="1253"/>
                    </a:lnTo>
                    <a:lnTo>
                      <a:pt x="1383" y="1286"/>
                    </a:lnTo>
                    <a:lnTo>
                      <a:pt x="1337" y="1256"/>
                    </a:lnTo>
                    <a:lnTo>
                      <a:pt x="1302" y="1256"/>
                    </a:lnTo>
                    <a:lnTo>
                      <a:pt x="1238" y="1207"/>
                    </a:lnTo>
                    <a:lnTo>
                      <a:pt x="1176" y="1202"/>
                    </a:lnTo>
                    <a:lnTo>
                      <a:pt x="1226" y="1125"/>
                    </a:lnTo>
                    <a:lnTo>
                      <a:pt x="1201" y="1095"/>
                    </a:lnTo>
                    <a:lnTo>
                      <a:pt x="1169" y="1113"/>
                    </a:lnTo>
                    <a:lnTo>
                      <a:pt x="1019" y="1067"/>
                    </a:lnTo>
                    <a:lnTo>
                      <a:pt x="970" y="1074"/>
                    </a:lnTo>
                    <a:lnTo>
                      <a:pt x="945" y="1060"/>
                    </a:lnTo>
                    <a:lnTo>
                      <a:pt x="867" y="1076"/>
                    </a:lnTo>
                    <a:lnTo>
                      <a:pt x="860" y="1057"/>
                    </a:lnTo>
                    <a:lnTo>
                      <a:pt x="929" y="1011"/>
                    </a:lnTo>
                    <a:lnTo>
                      <a:pt x="945" y="941"/>
                    </a:lnTo>
                    <a:lnTo>
                      <a:pt x="970" y="920"/>
                    </a:lnTo>
                    <a:lnTo>
                      <a:pt x="994" y="866"/>
                    </a:lnTo>
                    <a:lnTo>
                      <a:pt x="922" y="824"/>
                    </a:lnTo>
                    <a:lnTo>
                      <a:pt x="904" y="838"/>
                    </a:lnTo>
                    <a:lnTo>
                      <a:pt x="869" y="826"/>
                    </a:lnTo>
                    <a:lnTo>
                      <a:pt x="869" y="808"/>
                    </a:lnTo>
                    <a:lnTo>
                      <a:pt x="858" y="798"/>
                    </a:lnTo>
                    <a:lnTo>
                      <a:pt x="855" y="761"/>
                    </a:lnTo>
                    <a:lnTo>
                      <a:pt x="830" y="754"/>
                    </a:lnTo>
                    <a:lnTo>
                      <a:pt x="811" y="782"/>
                    </a:lnTo>
                    <a:lnTo>
                      <a:pt x="747" y="787"/>
                    </a:lnTo>
                    <a:lnTo>
                      <a:pt x="731" y="773"/>
                    </a:lnTo>
                    <a:lnTo>
                      <a:pt x="715" y="770"/>
                    </a:lnTo>
                    <a:lnTo>
                      <a:pt x="685" y="784"/>
                    </a:lnTo>
                    <a:lnTo>
                      <a:pt x="694" y="810"/>
                    </a:lnTo>
                    <a:lnTo>
                      <a:pt x="669" y="843"/>
                    </a:lnTo>
                    <a:lnTo>
                      <a:pt x="680" y="882"/>
                    </a:lnTo>
                    <a:lnTo>
                      <a:pt x="590" y="948"/>
                    </a:lnTo>
                    <a:lnTo>
                      <a:pt x="486" y="1057"/>
                    </a:lnTo>
                    <a:lnTo>
                      <a:pt x="479" y="1109"/>
                    </a:lnTo>
                    <a:lnTo>
                      <a:pt x="422" y="1067"/>
                    </a:lnTo>
                    <a:lnTo>
                      <a:pt x="406" y="1025"/>
                    </a:lnTo>
                    <a:lnTo>
                      <a:pt x="413" y="978"/>
                    </a:lnTo>
                    <a:lnTo>
                      <a:pt x="392" y="966"/>
                    </a:lnTo>
                    <a:lnTo>
                      <a:pt x="371" y="1029"/>
                    </a:lnTo>
                    <a:lnTo>
                      <a:pt x="355" y="1060"/>
                    </a:lnTo>
                    <a:lnTo>
                      <a:pt x="334" y="1057"/>
                    </a:lnTo>
                    <a:lnTo>
                      <a:pt x="297" y="1088"/>
                    </a:lnTo>
                    <a:lnTo>
                      <a:pt x="267" y="1090"/>
                    </a:lnTo>
                    <a:lnTo>
                      <a:pt x="256" y="1076"/>
                    </a:lnTo>
                    <a:lnTo>
                      <a:pt x="198" y="1081"/>
                    </a:lnTo>
                    <a:lnTo>
                      <a:pt x="168" y="1095"/>
                    </a:lnTo>
                    <a:lnTo>
                      <a:pt x="159" y="1111"/>
                    </a:lnTo>
                    <a:lnTo>
                      <a:pt x="101" y="1109"/>
                    </a:lnTo>
                    <a:lnTo>
                      <a:pt x="78" y="1090"/>
                    </a:lnTo>
                    <a:lnTo>
                      <a:pt x="118" y="1074"/>
                    </a:lnTo>
                    <a:lnTo>
                      <a:pt x="118" y="1011"/>
                    </a:lnTo>
                    <a:lnTo>
                      <a:pt x="0" y="983"/>
                    </a:lnTo>
                    <a:lnTo>
                      <a:pt x="18" y="773"/>
                    </a:lnTo>
                    <a:lnTo>
                      <a:pt x="16" y="768"/>
                    </a:lnTo>
                    <a:lnTo>
                      <a:pt x="92" y="768"/>
                    </a:lnTo>
                    <a:lnTo>
                      <a:pt x="97" y="742"/>
                    </a:lnTo>
                    <a:lnTo>
                      <a:pt x="115" y="742"/>
                    </a:lnTo>
                    <a:lnTo>
                      <a:pt x="120" y="770"/>
                    </a:lnTo>
                    <a:lnTo>
                      <a:pt x="152" y="773"/>
                    </a:lnTo>
                    <a:lnTo>
                      <a:pt x="152" y="740"/>
                    </a:lnTo>
                    <a:lnTo>
                      <a:pt x="237" y="731"/>
                    </a:lnTo>
                    <a:lnTo>
                      <a:pt x="304" y="710"/>
                    </a:lnTo>
                    <a:lnTo>
                      <a:pt x="362" y="747"/>
                    </a:lnTo>
                    <a:lnTo>
                      <a:pt x="406" y="712"/>
                    </a:lnTo>
                    <a:lnTo>
                      <a:pt x="533" y="656"/>
                    </a:lnTo>
                    <a:lnTo>
                      <a:pt x="556" y="635"/>
                    </a:lnTo>
                    <a:lnTo>
                      <a:pt x="666" y="616"/>
                    </a:lnTo>
                    <a:lnTo>
                      <a:pt x="694" y="537"/>
                    </a:lnTo>
                    <a:lnTo>
                      <a:pt x="756" y="530"/>
                    </a:lnTo>
                    <a:lnTo>
                      <a:pt x="756" y="476"/>
                    </a:lnTo>
                    <a:lnTo>
                      <a:pt x="701" y="455"/>
                    </a:lnTo>
                    <a:lnTo>
                      <a:pt x="742" y="376"/>
                    </a:lnTo>
                    <a:lnTo>
                      <a:pt x="763" y="367"/>
                    </a:lnTo>
                    <a:lnTo>
                      <a:pt x="832" y="236"/>
                    </a:lnTo>
                    <a:lnTo>
                      <a:pt x="876" y="180"/>
                    </a:lnTo>
                    <a:lnTo>
                      <a:pt x="984" y="110"/>
                    </a:lnTo>
                    <a:lnTo>
                      <a:pt x="996" y="66"/>
                    </a:lnTo>
                    <a:lnTo>
                      <a:pt x="1017" y="49"/>
                    </a:lnTo>
                    <a:lnTo>
                      <a:pt x="1058" y="47"/>
                    </a:lnTo>
                    <a:lnTo>
                      <a:pt x="1086" y="94"/>
                    </a:lnTo>
                    <a:lnTo>
                      <a:pt x="1141" y="68"/>
                    </a:lnTo>
                    <a:lnTo>
                      <a:pt x="1150" y="28"/>
                    </a:lnTo>
                    <a:lnTo>
                      <a:pt x="1192" y="26"/>
                    </a:lnTo>
                    <a:lnTo>
                      <a:pt x="1215" y="0"/>
                    </a:lnTo>
                    <a:lnTo>
                      <a:pt x="1279" y="12"/>
                    </a:lnTo>
                    <a:lnTo>
                      <a:pt x="1247" y="180"/>
                    </a:lnTo>
                    <a:lnTo>
                      <a:pt x="1275" y="220"/>
                    </a:lnTo>
                    <a:lnTo>
                      <a:pt x="1233" y="238"/>
                    </a:lnTo>
                    <a:lnTo>
                      <a:pt x="1275" y="325"/>
                    </a:lnTo>
                    <a:lnTo>
                      <a:pt x="1307" y="318"/>
                    </a:lnTo>
                    <a:lnTo>
                      <a:pt x="1365" y="269"/>
                    </a:lnTo>
                    <a:lnTo>
                      <a:pt x="1448" y="332"/>
                    </a:lnTo>
                    <a:lnTo>
                      <a:pt x="1482" y="290"/>
                    </a:lnTo>
                    <a:lnTo>
                      <a:pt x="1526" y="353"/>
                    </a:lnTo>
                    <a:lnTo>
                      <a:pt x="1503" y="364"/>
                    </a:lnTo>
                    <a:lnTo>
                      <a:pt x="1475" y="376"/>
                    </a:lnTo>
                    <a:lnTo>
                      <a:pt x="1452" y="392"/>
                    </a:lnTo>
                    <a:lnTo>
                      <a:pt x="1487" y="434"/>
                    </a:lnTo>
                    <a:lnTo>
                      <a:pt x="1466" y="502"/>
                    </a:lnTo>
                    <a:lnTo>
                      <a:pt x="1457" y="532"/>
                    </a:lnTo>
                    <a:lnTo>
                      <a:pt x="1420" y="532"/>
                    </a:lnTo>
                    <a:lnTo>
                      <a:pt x="1422" y="570"/>
                    </a:lnTo>
                    <a:lnTo>
                      <a:pt x="1349" y="628"/>
                    </a:lnTo>
                    <a:lnTo>
                      <a:pt x="1360" y="651"/>
                    </a:lnTo>
                    <a:lnTo>
                      <a:pt x="1330" y="672"/>
                    </a:lnTo>
                    <a:lnTo>
                      <a:pt x="1342" y="714"/>
                    </a:lnTo>
                    <a:lnTo>
                      <a:pt x="1379" y="696"/>
                    </a:lnTo>
                    <a:lnTo>
                      <a:pt x="1459" y="749"/>
                    </a:lnTo>
                    <a:lnTo>
                      <a:pt x="1457" y="777"/>
                    </a:lnTo>
                    <a:lnTo>
                      <a:pt x="1489" y="777"/>
                    </a:lnTo>
                    <a:lnTo>
                      <a:pt x="1503" y="754"/>
                    </a:lnTo>
                    <a:lnTo>
                      <a:pt x="1521" y="747"/>
                    </a:lnTo>
                    <a:lnTo>
                      <a:pt x="1524" y="721"/>
                    </a:lnTo>
                    <a:lnTo>
                      <a:pt x="1512" y="707"/>
                    </a:lnTo>
                    <a:lnTo>
                      <a:pt x="1528" y="672"/>
                    </a:lnTo>
                    <a:lnTo>
                      <a:pt x="1574" y="663"/>
                    </a:lnTo>
                    <a:lnTo>
                      <a:pt x="1604" y="703"/>
                    </a:lnTo>
                    <a:lnTo>
                      <a:pt x="1616" y="663"/>
                    </a:lnTo>
                    <a:lnTo>
                      <a:pt x="1667" y="665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19" name="Freeform 43"/>
              <p:cNvSpPr>
                <a:spLocks/>
              </p:cNvSpPr>
              <p:nvPr/>
            </p:nvSpPr>
            <p:spPr bwMode="auto">
              <a:xfrm>
                <a:off x="2819064" y="6683283"/>
                <a:ext cx="1197334" cy="1215566"/>
              </a:xfrm>
              <a:custGeom>
                <a:avLst/>
                <a:gdLst/>
                <a:ahLst/>
                <a:cxnLst>
                  <a:cxn ang="0">
                    <a:pos x="936" y="1838"/>
                  </a:cxn>
                  <a:cxn ang="0">
                    <a:pos x="786" y="1901"/>
                  </a:cxn>
                  <a:cxn ang="0">
                    <a:pos x="713" y="1841"/>
                  </a:cxn>
                  <a:cxn ang="0">
                    <a:pos x="745" y="1743"/>
                  </a:cxn>
                  <a:cxn ang="0">
                    <a:pos x="743" y="1687"/>
                  </a:cxn>
                  <a:cxn ang="0">
                    <a:pos x="747" y="1486"/>
                  </a:cxn>
                  <a:cxn ang="0">
                    <a:pos x="796" y="1411"/>
                  </a:cxn>
                  <a:cxn ang="0">
                    <a:pos x="780" y="1334"/>
                  </a:cxn>
                  <a:cxn ang="0">
                    <a:pos x="738" y="1299"/>
                  </a:cxn>
                  <a:cxn ang="0">
                    <a:pos x="717" y="1430"/>
                  </a:cxn>
                  <a:cxn ang="0">
                    <a:pos x="680" y="1197"/>
                  </a:cxn>
                  <a:cxn ang="0">
                    <a:pos x="704" y="1082"/>
                  </a:cxn>
                  <a:cxn ang="0">
                    <a:pos x="750" y="991"/>
                  </a:cxn>
                  <a:cxn ang="0">
                    <a:pos x="623" y="1033"/>
                  </a:cxn>
                  <a:cxn ang="0">
                    <a:pos x="399" y="1036"/>
                  </a:cxn>
                  <a:cxn ang="0">
                    <a:pos x="312" y="994"/>
                  </a:cxn>
                  <a:cxn ang="0">
                    <a:pos x="385" y="840"/>
                  </a:cxn>
                  <a:cxn ang="0">
                    <a:pos x="355" y="746"/>
                  </a:cxn>
                  <a:cxn ang="0">
                    <a:pos x="305" y="760"/>
                  </a:cxn>
                  <a:cxn ang="0">
                    <a:pos x="254" y="597"/>
                  </a:cxn>
                  <a:cxn ang="0">
                    <a:pos x="180" y="567"/>
                  </a:cxn>
                  <a:cxn ang="0">
                    <a:pos x="125" y="625"/>
                  </a:cxn>
                  <a:cxn ang="0">
                    <a:pos x="0" y="618"/>
                  </a:cxn>
                  <a:cxn ang="0">
                    <a:pos x="40" y="534"/>
                  </a:cxn>
                  <a:cxn ang="0">
                    <a:pos x="95" y="389"/>
                  </a:cxn>
                  <a:cxn ang="0">
                    <a:pos x="169" y="450"/>
                  </a:cxn>
                  <a:cxn ang="0">
                    <a:pos x="199" y="371"/>
                  </a:cxn>
                  <a:cxn ang="0">
                    <a:pos x="272" y="403"/>
                  </a:cxn>
                  <a:cxn ang="0">
                    <a:pos x="307" y="322"/>
                  </a:cxn>
                  <a:cxn ang="0">
                    <a:pos x="369" y="310"/>
                  </a:cxn>
                  <a:cxn ang="0">
                    <a:pos x="489" y="270"/>
                  </a:cxn>
                  <a:cxn ang="0">
                    <a:pos x="591" y="273"/>
                  </a:cxn>
                  <a:cxn ang="0">
                    <a:pos x="657" y="196"/>
                  </a:cxn>
                  <a:cxn ang="0">
                    <a:pos x="699" y="128"/>
                  </a:cxn>
                  <a:cxn ang="0">
                    <a:pos x="805" y="145"/>
                  </a:cxn>
                  <a:cxn ang="0">
                    <a:pos x="863" y="84"/>
                  </a:cxn>
                  <a:cxn ang="0">
                    <a:pos x="867" y="21"/>
                  </a:cxn>
                  <a:cxn ang="0">
                    <a:pos x="952" y="0"/>
                  </a:cxn>
                  <a:cxn ang="0">
                    <a:pos x="1001" y="70"/>
                  </a:cxn>
                  <a:cxn ang="0">
                    <a:pos x="1031" y="96"/>
                  </a:cxn>
                  <a:cxn ang="0">
                    <a:pos x="1063" y="126"/>
                  </a:cxn>
                  <a:cxn ang="0">
                    <a:pos x="1077" y="30"/>
                  </a:cxn>
                  <a:cxn ang="0">
                    <a:pos x="1171" y="93"/>
                  </a:cxn>
                  <a:cxn ang="0">
                    <a:pos x="1252" y="177"/>
                  </a:cxn>
                  <a:cxn ang="0">
                    <a:pos x="1282" y="228"/>
                  </a:cxn>
                  <a:cxn ang="0">
                    <a:pos x="1386" y="245"/>
                  </a:cxn>
                  <a:cxn ang="0">
                    <a:pos x="1552" y="354"/>
                  </a:cxn>
                  <a:cxn ang="0">
                    <a:pos x="1773" y="371"/>
                  </a:cxn>
                  <a:cxn ang="0">
                    <a:pos x="1759" y="648"/>
                  </a:cxn>
                  <a:cxn ang="0">
                    <a:pos x="1870" y="763"/>
                  </a:cxn>
                  <a:cxn ang="0">
                    <a:pos x="1582" y="830"/>
                  </a:cxn>
                  <a:cxn ang="0">
                    <a:pos x="1550" y="954"/>
                  </a:cxn>
                  <a:cxn ang="0">
                    <a:pos x="1547" y="1010"/>
                  </a:cxn>
                  <a:cxn ang="0">
                    <a:pos x="1478" y="1047"/>
                  </a:cxn>
                  <a:cxn ang="0">
                    <a:pos x="1533" y="1101"/>
                  </a:cxn>
                  <a:cxn ang="0">
                    <a:pos x="1395" y="1493"/>
                  </a:cxn>
                  <a:cxn ang="0">
                    <a:pos x="1229" y="1554"/>
                  </a:cxn>
                  <a:cxn ang="0">
                    <a:pos x="1132" y="1659"/>
                  </a:cxn>
                </a:cxnLst>
                <a:rect l="0" t="0" r="r" b="b"/>
                <a:pathLst>
                  <a:path w="1870" h="1920">
                    <a:moveTo>
                      <a:pt x="973" y="1780"/>
                    </a:moveTo>
                    <a:lnTo>
                      <a:pt x="962" y="1836"/>
                    </a:lnTo>
                    <a:lnTo>
                      <a:pt x="936" y="1838"/>
                    </a:lnTo>
                    <a:lnTo>
                      <a:pt x="906" y="1913"/>
                    </a:lnTo>
                    <a:lnTo>
                      <a:pt x="828" y="1920"/>
                    </a:lnTo>
                    <a:lnTo>
                      <a:pt x="786" y="1901"/>
                    </a:lnTo>
                    <a:lnTo>
                      <a:pt x="759" y="1827"/>
                    </a:lnTo>
                    <a:lnTo>
                      <a:pt x="727" y="1817"/>
                    </a:lnTo>
                    <a:lnTo>
                      <a:pt x="713" y="1841"/>
                    </a:lnTo>
                    <a:lnTo>
                      <a:pt x="690" y="1803"/>
                    </a:lnTo>
                    <a:lnTo>
                      <a:pt x="745" y="1794"/>
                    </a:lnTo>
                    <a:lnTo>
                      <a:pt x="745" y="1743"/>
                    </a:lnTo>
                    <a:lnTo>
                      <a:pt x="720" y="1712"/>
                    </a:lnTo>
                    <a:lnTo>
                      <a:pt x="720" y="1694"/>
                    </a:lnTo>
                    <a:lnTo>
                      <a:pt x="743" y="1687"/>
                    </a:lnTo>
                    <a:lnTo>
                      <a:pt x="745" y="1626"/>
                    </a:lnTo>
                    <a:lnTo>
                      <a:pt x="720" y="1607"/>
                    </a:lnTo>
                    <a:lnTo>
                      <a:pt x="747" y="1486"/>
                    </a:lnTo>
                    <a:lnTo>
                      <a:pt x="770" y="1474"/>
                    </a:lnTo>
                    <a:lnTo>
                      <a:pt x="780" y="1435"/>
                    </a:lnTo>
                    <a:lnTo>
                      <a:pt x="796" y="1411"/>
                    </a:lnTo>
                    <a:lnTo>
                      <a:pt x="803" y="1376"/>
                    </a:lnTo>
                    <a:lnTo>
                      <a:pt x="814" y="1351"/>
                    </a:lnTo>
                    <a:lnTo>
                      <a:pt x="780" y="1334"/>
                    </a:lnTo>
                    <a:lnTo>
                      <a:pt x="770" y="1318"/>
                    </a:lnTo>
                    <a:lnTo>
                      <a:pt x="763" y="1297"/>
                    </a:lnTo>
                    <a:lnTo>
                      <a:pt x="738" y="1299"/>
                    </a:lnTo>
                    <a:lnTo>
                      <a:pt x="743" y="1376"/>
                    </a:lnTo>
                    <a:lnTo>
                      <a:pt x="717" y="1381"/>
                    </a:lnTo>
                    <a:lnTo>
                      <a:pt x="717" y="1430"/>
                    </a:lnTo>
                    <a:lnTo>
                      <a:pt x="662" y="1437"/>
                    </a:lnTo>
                    <a:lnTo>
                      <a:pt x="604" y="1227"/>
                    </a:lnTo>
                    <a:lnTo>
                      <a:pt x="680" y="1197"/>
                    </a:lnTo>
                    <a:lnTo>
                      <a:pt x="662" y="1164"/>
                    </a:lnTo>
                    <a:lnTo>
                      <a:pt x="722" y="1134"/>
                    </a:lnTo>
                    <a:lnTo>
                      <a:pt x="704" y="1082"/>
                    </a:lnTo>
                    <a:lnTo>
                      <a:pt x="757" y="1052"/>
                    </a:lnTo>
                    <a:lnTo>
                      <a:pt x="761" y="1008"/>
                    </a:lnTo>
                    <a:lnTo>
                      <a:pt x="750" y="991"/>
                    </a:lnTo>
                    <a:lnTo>
                      <a:pt x="736" y="987"/>
                    </a:lnTo>
                    <a:lnTo>
                      <a:pt x="694" y="987"/>
                    </a:lnTo>
                    <a:lnTo>
                      <a:pt x="623" y="1033"/>
                    </a:lnTo>
                    <a:lnTo>
                      <a:pt x="570" y="1087"/>
                    </a:lnTo>
                    <a:lnTo>
                      <a:pt x="503" y="1150"/>
                    </a:lnTo>
                    <a:lnTo>
                      <a:pt x="399" y="1036"/>
                    </a:lnTo>
                    <a:lnTo>
                      <a:pt x="349" y="1033"/>
                    </a:lnTo>
                    <a:lnTo>
                      <a:pt x="344" y="1012"/>
                    </a:lnTo>
                    <a:lnTo>
                      <a:pt x="312" y="994"/>
                    </a:lnTo>
                    <a:lnTo>
                      <a:pt x="309" y="947"/>
                    </a:lnTo>
                    <a:lnTo>
                      <a:pt x="378" y="870"/>
                    </a:lnTo>
                    <a:lnTo>
                      <a:pt x="385" y="840"/>
                    </a:lnTo>
                    <a:lnTo>
                      <a:pt x="374" y="809"/>
                    </a:lnTo>
                    <a:lnTo>
                      <a:pt x="369" y="760"/>
                    </a:lnTo>
                    <a:lnTo>
                      <a:pt x="355" y="746"/>
                    </a:lnTo>
                    <a:lnTo>
                      <a:pt x="344" y="777"/>
                    </a:lnTo>
                    <a:lnTo>
                      <a:pt x="321" y="795"/>
                    </a:lnTo>
                    <a:lnTo>
                      <a:pt x="305" y="760"/>
                    </a:lnTo>
                    <a:lnTo>
                      <a:pt x="309" y="686"/>
                    </a:lnTo>
                    <a:lnTo>
                      <a:pt x="319" y="599"/>
                    </a:lnTo>
                    <a:lnTo>
                      <a:pt x="254" y="597"/>
                    </a:lnTo>
                    <a:lnTo>
                      <a:pt x="249" y="634"/>
                    </a:lnTo>
                    <a:lnTo>
                      <a:pt x="183" y="630"/>
                    </a:lnTo>
                    <a:lnTo>
                      <a:pt x="180" y="567"/>
                    </a:lnTo>
                    <a:lnTo>
                      <a:pt x="183" y="532"/>
                    </a:lnTo>
                    <a:lnTo>
                      <a:pt x="143" y="529"/>
                    </a:lnTo>
                    <a:lnTo>
                      <a:pt x="125" y="625"/>
                    </a:lnTo>
                    <a:lnTo>
                      <a:pt x="51" y="616"/>
                    </a:lnTo>
                    <a:lnTo>
                      <a:pt x="30" y="630"/>
                    </a:lnTo>
                    <a:lnTo>
                      <a:pt x="0" y="618"/>
                    </a:lnTo>
                    <a:lnTo>
                      <a:pt x="0" y="581"/>
                    </a:lnTo>
                    <a:lnTo>
                      <a:pt x="21" y="560"/>
                    </a:lnTo>
                    <a:lnTo>
                      <a:pt x="40" y="534"/>
                    </a:lnTo>
                    <a:lnTo>
                      <a:pt x="44" y="490"/>
                    </a:lnTo>
                    <a:lnTo>
                      <a:pt x="95" y="483"/>
                    </a:lnTo>
                    <a:lnTo>
                      <a:pt x="95" y="389"/>
                    </a:lnTo>
                    <a:lnTo>
                      <a:pt x="95" y="389"/>
                    </a:lnTo>
                    <a:lnTo>
                      <a:pt x="148" y="415"/>
                    </a:lnTo>
                    <a:lnTo>
                      <a:pt x="169" y="450"/>
                    </a:lnTo>
                    <a:lnTo>
                      <a:pt x="192" y="448"/>
                    </a:lnTo>
                    <a:lnTo>
                      <a:pt x="206" y="399"/>
                    </a:lnTo>
                    <a:lnTo>
                      <a:pt x="199" y="371"/>
                    </a:lnTo>
                    <a:lnTo>
                      <a:pt x="245" y="366"/>
                    </a:lnTo>
                    <a:lnTo>
                      <a:pt x="252" y="389"/>
                    </a:lnTo>
                    <a:lnTo>
                      <a:pt x="272" y="403"/>
                    </a:lnTo>
                    <a:lnTo>
                      <a:pt x="314" y="389"/>
                    </a:lnTo>
                    <a:lnTo>
                      <a:pt x="321" y="345"/>
                    </a:lnTo>
                    <a:lnTo>
                      <a:pt x="307" y="322"/>
                    </a:lnTo>
                    <a:lnTo>
                      <a:pt x="330" y="322"/>
                    </a:lnTo>
                    <a:lnTo>
                      <a:pt x="358" y="338"/>
                    </a:lnTo>
                    <a:lnTo>
                      <a:pt x="369" y="310"/>
                    </a:lnTo>
                    <a:lnTo>
                      <a:pt x="415" y="289"/>
                    </a:lnTo>
                    <a:lnTo>
                      <a:pt x="457" y="275"/>
                    </a:lnTo>
                    <a:lnTo>
                      <a:pt x="489" y="270"/>
                    </a:lnTo>
                    <a:lnTo>
                      <a:pt x="510" y="277"/>
                    </a:lnTo>
                    <a:lnTo>
                      <a:pt x="542" y="273"/>
                    </a:lnTo>
                    <a:lnTo>
                      <a:pt x="591" y="273"/>
                    </a:lnTo>
                    <a:lnTo>
                      <a:pt x="655" y="261"/>
                    </a:lnTo>
                    <a:lnTo>
                      <a:pt x="650" y="219"/>
                    </a:lnTo>
                    <a:lnTo>
                      <a:pt x="657" y="196"/>
                    </a:lnTo>
                    <a:lnTo>
                      <a:pt x="653" y="152"/>
                    </a:lnTo>
                    <a:lnTo>
                      <a:pt x="660" y="126"/>
                    </a:lnTo>
                    <a:lnTo>
                      <a:pt x="699" y="128"/>
                    </a:lnTo>
                    <a:lnTo>
                      <a:pt x="736" y="124"/>
                    </a:lnTo>
                    <a:lnTo>
                      <a:pt x="757" y="145"/>
                    </a:lnTo>
                    <a:lnTo>
                      <a:pt x="805" y="145"/>
                    </a:lnTo>
                    <a:lnTo>
                      <a:pt x="826" y="119"/>
                    </a:lnTo>
                    <a:lnTo>
                      <a:pt x="851" y="103"/>
                    </a:lnTo>
                    <a:lnTo>
                      <a:pt x="863" y="84"/>
                    </a:lnTo>
                    <a:lnTo>
                      <a:pt x="842" y="70"/>
                    </a:lnTo>
                    <a:lnTo>
                      <a:pt x="842" y="49"/>
                    </a:lnTo>
                    <a:lnTo>
                      <a:pt x="867" y="21"/>
                    </a:lnTo>
                    <a:lnTo>
                      <a:pt x="883" y="2"/>
                    </a:lnTo>
                    <a:lnTo>
                      <a:pt x="916" y="12"/>
                    </a:lnTo>
                    <a:lnTo>
                      <a:pt x="952" y="0"/>
                    </a:lnTo>
                    <a:lnTo>
                      <a:pt x="978" y="2"/>
                    </a:lnTo>
                    <a:lnTo>
                      <a:pt x="989" y="42"/>
                    </a:lnTo>
                    <a:lnTo>
                      <a:pt x="1001" y="70"/>
                    </a:lnTo>
                    <a:lnTo>
                      <a:pt x="1001" y="98"/>
                    </a:lnTo>
                    <a:lnTo>
                      <a:pt x="1019" y="105"/>
                    </a:lnTo>
                    <a:lnTo>
                      <a:pt x="1031" y="96"/>
                    </a:lnTo>
                    <a:lnTo>
                      <a:pt x="1045" y="107"/>
                    </a:lnTo>
                    <a:lnTo>
                      <a:pt x="1045" y="128"/>
                    </a:lnTo>
                    <a:lnTo>
                      <a:pt x="1063" y="126"/>
                    </a:lnTo>
                    <a:lnTo>
                      <a:pt x="1077" y="89"/>
                    </a:lnTo>
                    <a:lnTo>
                      <a:pt x="1065" y="40"/>
                    </a:lnTo>
                    <a:lnTo>
                      <a:pt x="1077" y="30"/>
                    </a:lnTo>
                    <a:lnTo>
                      <a:pt x="1123" y="49"/>
                    </a:lnTo>
                    <a:lnTo>
                      <a:pt x="1171" y="56"/>
                    </a:lnTo>
                    <a:lnTo>
                      <a:pt x="1171" y="93"/>
                    </a:lnTo>
                    <a:lnTo>
                      <a:pt x="1192" y="117"/>
                    </a:lnTo>
                    <a:lnTo>
                      <a:pt x="1243" y="142"/>
                    </a:lnTo>
                    <a:lnTo>
                      <a:pt x="1252" y="177"/>
                    </a:lnTo>
                    <a:lnTo>
                      <a:pt x="1284" y="182"/>
                    </a:lnTo>
                    <a:lnTo>
                      <a:pt x="1271" y="203"/>
                    </a:lnTo>
                    <a:lnTo>
                      <a:pt x="1282" y="228"/>
                    </a:lnTo>
                    <a:lnTo>
                      <a:pt x="1337" y="263"/>
                    </a:lnTo>
                    <a:lnTo>
                      <a:pt x="1367" y="268"/>
                    </a:lnTo>
                    <a:lnTo>
                      <a:pt x="1386" y="245"/>
                    </a:lnTo>
                    <a:lnTo>
                      <a:pt x="1517" y="322"/>
                    </a:lnTo>
                    <a:lnTo>
                      <a:pt x="1496" y="350"/>
                    </a:lnTo>
                    <a:lnTo>
                      <a:pt x="1552" y="354"/>
                    </a:lnTo>
                    <a:lnTo>
                      <a:pt x="1755" y="317"/>
                    </a:lnTo>
                    <a:lnTo>
                      <a:pt x="1757" y="364"/>
                    </a:lnTo>
                    <a:lnTo>
                      <a:pt x="1773" y="371"/>
                    </a:lnTo>
                    <a:lnTo>
                      <a:pt x="1773" y="543"/>
                    </a:lnTo>
                    <a:lnTo>
                      <a:pt x="1752" y="583"/>
                    </a:lnTo>
                    <a:lnTo>
                      <a:pt x="1759" y="648"/>
                    </a:lnTo>
                    <a:lnTo>
                      <a:pt x="1773" y="683"/>
                    </a:lnTo>
                    <a:lnTo>
                      <a:pt x="1863" y="676"/>
                    </a:lnTo>
                    <a:lnTo>
                      <a:pt x="1870" y="763"/>
                    </a:lnTo>
                    <a:lnTo>
                      <a:pt x="1782" y="777"/>
                    </a:lnTo>
                    <a:lnTo>
                      <a:pt x="1773" y="802"/>
                    </a:lnTo>
                    <a:lnTo>
                      <a:pt x="1582" y="830"/>
                    </a:lnTo>
                    <a:lnTo>
                      <a:pt x="1582" y="898"/>
                    </a:lnTo>
                    <a:lnTo>
                      <a:pt x="1568" y="938"/>
                    </a:lnTo>
                    <a:lnTo>
                      <a:pt x="1550" y="954"/>
                    </a:lnTo>
                    <a:lnTo>
                      <a:pt x="1471" y="956"/>
                    </a:lnTo>
                    <a:lnTo>
                      <a:pt x="1462" y="987"/>
                    </a:lnTo>
                    <a:lnTo>
                      <a:pt x="1547" y="1010"/>
                    </a:lnTo>
                    <a:lnTo>
                      <a:pt x="1538" y="1045"/>
                    </a:lnTo>
                    <a:lnTo>
                      <a:pt x="1506" y="1031"/>
                    </a:lnTo>
                    <a:lnTo>
                      <a:pt x="1478" y="1047"/>
                    </a:lnTo>
                    <a:lnTo>
                      <a:pt x="1450" y="1047"/>
                    </a:lnTo>
                    <a:lnTo>
                      <a:pt x="1443" y="1085"/>
                    </a:lnTo>
                    <a:lnTo>
                      <a:pt x="1533" y="1101"/>
                    </a:lnTo>
                    <a:lnTo>
                      <a:pt x="1510" y="1430"/>
                    </a:lnTo>
                    <a:lnTo>
                      <a:pt x="1404" y="1442"/>
                    </a:lnTo>
                    <a:lnTo>
                      <a:pt x="1395" y="1493"/>
                    </a:lnTo>
                    <a:lnTo>
                      <a:pt x="1317" y="1491"/>
                    </a:lnTo>
                    <a:lnTo>
                      <a:pt x="1307" y="1551"/>
                    </a:lnTo>
                    <a:lnTo>
                      <a:pt x="1229" y="1554"/>
                    </a:lnTo>
                    <a:lnTo>
                      <a:pt x="1213" y="1605"/>
                    </a:lnTo>
                    <a:lnTo>
                      <a:pt x="1141" y="1596"/>
                    </a:lnTo>
                    <a:lnTo>
                      <a:pt x="1132" y="1659"/>
                    </a:lnTo>
                    <a:lnTo>
                      <a:pt x="1035" y="1654"/>
                    </a:lnTo>
                    <a:lnTo>
                      <a:pt x="1026" y="1750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20" name="Freeform 44"/>
              <p:cNvSpPr>
                <a:spLocks/>
              </p:cNvSpPr>
              <p:nvPr/>
            </p:nvSpPr>
            <p:spPr bwMode="auto">
              <a:xfrm>
                <a:off x="2018067" y="6714306"/>
                <a:ext cx="1047507" cy="1012972"/>
              </a:xfrm>
              <a:custGeom>
                <a:avLst/>
                <a:gdLst/>
                <a:ahLst/>
                <a:cxnLst>
                  <a:cxn ang="0">
                    <a:pos x="1346" y="434"/>
                  </a:cxn>
                  <a:cxn ang="0">
                    <a:pos x="1272" y="511"/>
                  </a:cxn>
                  <a:cxn ang="0">
                    <a:pos x="1281" y="581"/>
                  </a:cxn>
                  <a:cxn ang="0">
                    <a:pos x="1394" y="480"/>
                  </a:cxn>
                  <a:cxn ang="0">
                    <a:pos x="1434" y="581"/>
                  </a:cxn>
                  <a:cxn ang="0">
                    <a:pos x="1570" y="550"/>
                  </a:cxn>
                  <a:cxn ang="0">
                    <a:pos x="1572" y="746"/>
                  </a:cxn>
                  <a:cxn ang="0">
                    <a:pos x="1620" y="711"/>
                  </a:cxn>
                  <a:cxn ang="0">
                    <a:pos x="1629" y="821"/>
                  </a:cxn>
                  <a:cxn ang="0">
                    <a:pos x="1510" y="914"/>
                  </a:cxn>
                  <a:cxn ang="0">
                    <a:pos x="1519" y="884"/>
                  </a:cxn>
                  <a:cxn ang="0">
                    <a:pos x="1417" y="828"/>
                  </a:cxn>
                  <a:cxn ang="0">
                    <a:pos x="1440" y="907"/>
                  </a:cxn>
                  <a:cxn ang="0">
                    <a:pos x="1390" y="1094"/>
                  </a:cxn>
                  <a:cxn ang="0">
                    <a:pos x="1293" y="1096"/>
                  </a:cxn>
                  <a:cxn ang="0">
                    <a:pos x="1228" y="1218"/>
                  </a:cxn>
                  <a:cxn ang="0">
                    <a:pos x="1210" y="1150"/>
                  </a:cxn>
                  <a:cxn ang="0">
                    <a:pos x="1187" y="1094"/>
                  </a:cxn>
                  <a:cxn ang="0">
                    <a:pos x="1168" y="1134"/>
                  </a:cxn>
                  <a:cxn ang="0">
                    <a:pos x="1148" y="1409"/>
                  </a:cxn>
                  <a:cxn ang="0">
                    <a:pos x="1166" y="1451"/>
                  </a:cxn>
                  <a:cxn ang="0">
                    <a:pos x="1074" y="1572"/>
                  </a:cxn>
                  <a:cxn ang="0">
                    <a:pos x="910" y="1579"/>
                  </a:cxn>
                  <a:cxn ang="0">
                    <a:pos x="873" y="1451"/>
                  </a:cxn>
                  <a:cxn ang="0">
                    <a:pos x="735" y="1537"/>
                  </a:cxn>
                  <a:cxn ang="0">
                    <a:pos x="689" y="1425"/>
                  </a:cxn>
                  <a:cxn ang="0">
                    <a:pos x="562" y="1418"/>
                  </a:cxn>
                  <a:cxn ang="0">
                    <a:pos x="636" y="1311"/>
                  </a:cxn>
                  <a:cxn ang="0">
                    <a:pos x="571" y="1295"/>
                  </a:cxn>
                  <a:cxn ang="0">
                    <a:pos x="618" y="1180"/>
                  </a:cxn>
                  <a:cxn ang="0">
                    <a:pos x="659" y="1122"/>
                  </a:cxn>
                  <a:cxn ang="0">
                    <a:pos x="592" y="1033"/>
                  </a:cxn>
                  <a:cxn ang="0">
                    <a:pos x="532" y="994"/>
                  </a:cxn>
                  <a:cxn ang="0">
                    <a:pos x="521" y="884"/>
                  </a:cxn>
                  <a:cxn ang="0">
                    <a:pos x="452" y="779"/>
                  </a:cxn>
                  <a:cxn ang="0">
                    <a:pos x="366" y="786"/>
                  </a:cxn>
                  <a:cxn ang="0">
                    <a:pos x="279" y="872"/>
                  </a:cxn>
                  <a:cxn ang="0">
                    <a:pos x="244" y="784"/>
                  </a:cxn>
                  <a:cxn ang="0">
                    <a:pos x="216" y="616"/>
                  </a:cxn>
                  <a:cxn ang="0">
                    <a:pos x="332" y="625"/>
                  </a:cxn>
                  <a:cxn ang="0">
                    <a:pos x="415" y="665"/>
                  </a:cxn>
                  <a:cxn ang="0">
                    <a:pos x="449" y="562"/>
                  </a:cxn>
                  <a:cxn ang="0">
                    <a:pos x="392" y="455"/>
                  </a:cxn>
                  <a:cxn ang="0">
                    <a:pos x="438" y="378"/>
                  </a:cxn>
                  <a:cxn ang="0">
                    <a:pos x="371" y="266"/>
                  </a:cxn>
                  <a:cxn ang="0">
                    <a:pos x="221" y="266"/>
                  </a:cxn>
                  <a:cxn ang="0">
                    <a:pos x="113" y="200"/>
                  </a:cxn>
                  <a:cxn ang="0">
                    <a:pos x="48" y="133"/>
                  </a:cxn>
                  <a:cxn ang="0">
                    <a:pos x="97" y="30"/>
                  </a:cxn>
                  <a:cxn ang="0">
                    <a:pos x="214" y="49"/>
                  </a:cxn>
                  <a:cxn ang="0">
                    <a:pos x="274" y="151"/>
                  </a:cxn>
                  <a:cxn ang="0">
                    <a:pos x="424" y="161"/>
                  </a:cxn>
                  <a:cxn ang="0">
                    <a:pos x="592" y="114"/>
                  </a:cxn>
                  <a:cxn ang="0">
                    <a:pos x="652" y="114"/>
                  </a:cxn>
                  <a:cxn ang="0">
                    <a:pos x="770" y="93"/>
                  </a:cxn>
                  <a:cxn ang="0">
                    <a:pos x="848" y="252"/>
                  </a:cxn>
                  <a:cxn ang="0">
                    <a:pos x="943" y="319"/>
                  </a:cxn>
                  <a:cxn ang="0">
                    <a:pos x="1000" y="182"/>
                  </a:cxn>
                  <a:cxn ang="0">
                    <a:pos x="1138" y="186"/>
                  </a:cxn>
                  <a:cxn ang="0">
                    <a:pos x="1099" y="228"/>
                  </a:cxn>
                  <a:cxn ang="0">
                    <a:pos x="1261" y="196"/>
                  </a:cxn>
                  <a:cxn ang="0">
                    <a:pos x="1330" y="326"/>
                  </a:cxn>
                </a:cxnLst>
                <a:rect l="0" t="0" r="r" b="b"/>
                <a:pathLst>
                  <a:path w="1636" h="1600">
                    <a:moveTo>
                      <a:pt x="1346" y="340"/>
                    </a:moveTo>
                    <a:lnTo>
                      <a:pt x="1346" y="340"/>
                    </a:lnTo>
                    <a:lnTo>
                      <a:pt x="1346" y="434"/>
                    </a:lnTo>
                    <a:lnTo>
                      <a:pt x="1295" y="441"/>
                    </a:lnTo>
                    <a:lnTo>
                      <a:pt x="1291" y="485"/>
                    </a:lnTo>
                    <a:lnTo>
                      <a:pt x="1272" y="511"/>
                    </a:lnTo>
                    <a:lnTo>
                      <a:pt x="1251" y="532"/>
                    </a:lnTo>
                    <a:lnTo>
                      <a:pt x="1251" y="569"/>
                    </a:lnTo>
                    <a:lnTo>
                      <a:pt x="1281" y="581"/>
                    </a:lnTo>
                    <a:lnTo>
                      <a:pt x="1302" y="567"/>
                    </a:lnTo>
                    <a:lnTo>
                      <a:pt x="1376" y="576"/>
                    </a:lnTo>
                    <a:lnTo>
                      <a:pt x="1394" y="480"/>
                    </a:lnTo>
                    <a:lnTo>
                      <a:pt x="1434" y="483"/>
                    </a:lnTo>
                    <a:lnTo>
                      <a:pt x="1431" y="518"/>
                    </a:lnTo>
                    <a:lnTo>
                      <a:pt x="1434" y="581"/>
                    </a:lnTo>
                    <a:lnTo>
                      <a:pt x="1500" y="585"/>
                    </a:lnTo>
                    <a:lnTo>
                      <a:pt x="1505" y="548"/>
                    </a:lnTo>
                    <a:lnTo>
                      <a:pt x="1570" y="550"/>
                    </a:lnTo>
                    <a:lnTo>
                      <a:pt x="1560" y="637"/>
                    </a:lnTo>
                    <a:lnTo>
                      <a:pt x="1556" y="711"/>
                    </a:lnTo>
                    <a:lnTo>
                      <a:pt x="1572" y="746"/>
                    </a:lnTo>
                    <a:lnTo>
                      <a:pt x="1595" y="728"/>
                    </a:lnTo>
                    <a:lnTo>
                      <a:pt x="1606" y="697"/>
                    </a:lnTo>
                    <a:lnTo>
                      <a:pt x="1620" y="711"/>
                    </a:lnTo>
                    <a:lnTo>
                      <a:pt x="1625" y="760"/>
                    </a:lnTo>
                    <a:lnTo>
                      <a:pt x="1636" y="791"/>
                    </a:lnTo>
                    <a:lnTo>
                      <a:pt x="1629" y="821"/>
                    </a:lnTo>
                    <a:lnTo>
                      <a:pt x="1560" y="898"/>
                    </a:lnTo>
                    <a:lnTo>
                      <a:pt x="1526" y="903"/>
                    </a:lnTo>
                    <a:lnTo>
                      <a:pt x="1510" y="914"/>
                    </a:lnTo>
                    <a:lnTo>
                      <a:pt x="1468" y="919"/>
                    </a:lnTo>
                    <a:lnTo>
                      <a:pt x="1477" y="877"/>
                    </a:lnTo>
                    <a:lnTo>
                      <a:pt x="1519" y="884"/>
                    </a:lnTo>
                    <a:lnTo>
                      <a:pt x="1535" y="851"/>
                    </a:lnTo>
                    <a:lnTo>
                      <a:pt x="1514" y="828"/>
                    </a:lnTo>
                    <a:lnTo>
                      <a:pt x="1417" y="828"/>
                    </a:lnTo>
                    <a:lnTo>
                      <a:pt x="1417" y="863"/>
                    </a:lnTo>
                    <a:lnTo>
                      <a:pt x="1434" y="870"/>
                    </a:lnTo>
                    <a:lnTo>
                      <a:pt x="1440" y="907"/>
                    </a:lnTo>
                    <a:lnTo>
                      <a:pt x="1420" y="1001"/>
                    </a:lnTo>
                    <a:lnTo>
                      <a:pt x="1383" y="1043"/>
                    </a:lnTo>
                    <a:lnTo>
                      <a:pt x="1390" y="1094"/>
                    </a:lnTo>
                    <a:lnTo>
                      <a:pt x="1344" y="1101"/>
                    </a:lnTo>
                    <a:lnTo>
                      <a:pt x="1321" y="1089"/>
                    </a:lnTo>
                    <a:lnTo>
                      <a:pt x="1293" y="1096"/>
                    </a:lnTo>
                    <a:lnTo>
                      <a:pt x="1309" y="1131"/>
                    </a:lnTo>
                    <a:lnTo>
                      <a:pt x="1249" y="1225"/>
                    </a:lnTo>
                    <a:lnTo>
                      <a:pt x="1228" y="1218"/>
                    </a:lnTo>
                    <a:lnTo>
                      <a:pt x="1235" y="1187"/>
                    </a:lnTo>
                    <a:lnTo>
                      <a:pt x="1233" y="1171"/>
                    </a:lnTo>
                    <a:lnTo>
                      <a:pt x="1210" y="1150"/>
                    </a:lnTo>
                    <a:lnTo>
                      <a:pt x="1228" y="1068"/>
                    </a:lnTo>
                    <a:lnTo>
                      <a:pt x="1201" y="1059"/>
                    </a:lnTo>
                    <a:lnTo>
                      <a:pt x="1187" y="1094"/>
                    </a:lnTo>
                    <a:lnTo>
                      <a:pt x="1157" y="1085"/>
                    </a:lnTo>
                    <a:lnTo>
                      <a:pt x="1145" y="1099"/>
                    </a:lnTo>
                    <a:lnTo>
                      <a:pt x="1168" y="1134"/>
                    </a:lnTo>
                    <a:lnTo>
                      <a:pt x="1157" y="1236"/>
                    </a:lnTo>
                    <a:lnTo>
                      <a:pt x="1118" y="1253"/>
                    </a:lnTo>
                    <a:lnTo>
                      <a:pt x="1148" y="1409"/>
                    </a:lnTo>
                    <a:lnTo>
                      <a:pt x="1148" y="1409"/>
                    </a:lnTo>
                    <a:lnTo>
                      <a:pt x="1145" y="1442"/>
                    </a:lnTo>
                    <a:lnTo>
                      <a:pt x="1166" y="1451"/>
                    </a:lnTo>
                    <a:lnTo>
                      <a:pt x="1145" y="1486"/>
                    </a:lnTo>
                    <a:lnTo>
                      <a:pt x="1099" y="1498"/>
                    </a:lnTo>
                    <a:lnTo>
                      <a:pt x="1074" y="1572"/>
                    </a:lnTo>
                    <a:lnTo>
                      <a:pt x="1016" y="1547"/>
                    </a:lnTo>
                    <a:lnTo>
                      <a:pt x="982" y="1600"/>
                    </a:lnTo>
                    <a:lnTo>
                      <a:pt x="910" y="1579"/>
                    </a:lnTo>
                    <a:lnTo>
                      <a:pt x="887" y="1575"/>
                    </a:lnTo>
                    <a:lnTo>
                      <a:pt x="887" y="1432"/>
                    </a:lnTo>
                    <a:lnTo>
                      <a:pt x="873" y="1451"/>
                    </a:lnTo>
                    <a:lnTo>
                      <a:pt x="834" y="1449"/>
                    </a:lnTo>
                    <a:lnTo>
                      <a:pt x="825" y="1554"/>
                    </a:lnTo>
                    <a:lnTo>
                      <a:pt x="735" y="1537"/>
                    </a:lnTo>
                    <a:lnTo>
                      <a:pt x="733" y="1498"/>
                    </a:lnTo>
                    <a:lnTo>
                      <a:pt x="707" y="1498"/>
                    </a:lnTo>
                    <a:lnTo>
                      <a:pt x="689" y="1425"/>
                    </a:lnTo>
                    <a:lnTo>
                      <a:pt x="638" y="1484"/>
                    </a:lnTo>
                    <a:lnTo>
                      <a:pt x="606" y="1470"/>
                    </a:lnTo>
                    <a:lnTo>
                      <a:pt x="562" y="1418"/>
                    </a:lnTo>
                    <a:lnTo>
                      <a:pt x="590" y="1388"/>
                    </a:lnTo>
                    <a:lnTo>
                      <a:pt x="629" y="1362"/>
                    </a:lnTo>
                    <a:lnTo>
                      <a:pt x="636" y="1311"/>
                    </a:lnTo>
                    <a:lnTo>
                      <a:pt x="618" y="1311"/>
                    </a:lnTo>
                    <a:lnTo>
                      <a:pt x="618" y="1290"/>
                    </a:lnTo>
                    <a:lnTo>
                      <a:pt x="571" y="1295"/>
                    </a:lnTo>
                    <a:lnTo>
                      <a:pt x="569" y="1227"/>
                    </a:lnTo>
                    <a:lnTo>
                      <a:pt x="606" y="1227"/>
                    </a:lnTo>
                    <a:lnTo>
                      <a:pt x="618" y="1180"/>
                    </a:lnTo>
                    <a:lnTo>
                      <a:pt x="564" y="1122"/>
                    </a:lnTo>
                    <a:lnTo>
                      <a:pt x="571" y="1110"/>
                    </a:lnTo>
                    <a:lnTo>
                      <a:pt x="659" y="1122"/>
                    </a:lnTo>
                    <a:lnTo>
                      <a:pt x="659" y="1082"/>
                    </a:lnTo>
                    <a:lnTo>
                      <a:pt x="592" y="1068"/>
                    </a:lnTo>
                    <a:lnTo>
                      <a:pt x="592" y="1033"/>
                    </a:lnTo>
                    <a:lnTo>
                      <a:pt x="638" y="1015"/>
                    </a:lnTo>
                    <a:lnTo>
                      <a:pt x="618" y="947"/>
                    </a:lnTo>
                    <a:lnTo>
                      <a:pt x="532" y="994"/>
                    </a:lnTo>
                    <a:lnTo>
                      <a:pt x="507" y="966"/>
                    </a:lnTo>
                    <a:lnTo>
                      <a:pt x="523" y="938"/>
                    </a:lnTo>
                    <a:lnTo>
                      <a:pt x="521" y="884"/>
                    </a:lnTo>
                    <a:lnTo>
                      <a:pt x="486" y="849"/>
                    </a:lnTo>
                    <a:lnTo>
                      <a:pt x="491" y="821"/>
                    </a:lnTo>
                    <a:lnTo>
                      <a:pt x="452" y="779"/>
                    </a:lnTo>
                    <a:lnTo>
                      <a:pt x="426" y="753"/>
                    </a:lnTo>
                    <a:lnTo>
                      <a:pt x="378" y="753"/>
                    </a:lnTo>
                    <a:lnTo>
                      <a:pt x="366" y="786"/>
                    </a:lnTo>
                    <a:lnTo>
                      <a:pt x="373" y="812"/>
                    </a:lnTo>
                    <a:lnTo>
                      <a:pt x="362" y="842"/>
                    </a:lnTo>
                    <a:lnTo>
                      <a:pt x="279" y="872"/>
                    </a:lnTo>
                    <a:lnTo>
                      <a:pt x="244" y="861"/>
                    </a:lnTo>
                    <a:lnTo>
                      <a:pt x="235" y="807"/>
                    </a:lnTo>
                    <a:lnTo>
                      <a:pt x="244" y="784"/>
                    </a:lnTo>
                    <a:lnTo>
                      <a:pt x="251" y="742"/>
                    </a:lnTo>
                    <a:lnTo>
                      <a:pt x="209" y="702"/>
                    </a:lnTo>
                    <a:lnTo>
                      <a:pt x="216" y="616"/>
                    </a:lnTo>
                    <a:lnTo>
                      <a:pt x="265" y="606"/>
                    </a:lnTo>
                    <a:lnTo>
                      <a:pt x="288" y="662"/>
                    </a:lnTo>
                    <a:lnTo>
                      <a:pt x="332" y="625"/>
                    </a:lnTo>
                    <a:lnTo>
                      <a:pt x="332" y="704"/>
                    </a:lnTo>
                    <a:lnTo>
                      <a:pt x="382" y="728"/>
                    </a:lnTo>
                    <a:lnTo>
                      <a:pt x="415" y="665"/>
                    </a:lnTo>
                    <a:lnTo>
                      <a:pt x="454" y="674"/>
                    </a:lnTo>
                    <a:lnTo>
                      <a:pt x="479" y="620"/>
                    </a:lnTo>
                    <a:lnTo>
                      <a:pt x="449" y="562"/>
                    </a:lnTo>
                    <a:lnTo>
                      <a:pt x="387" y="560"/>
                    </a:lnTo>
                    <a:lnTo>
                      <a:pt x="355" y="513"/>
                    </a:lnTo>
                    <a:lnTo>
                      <a:pt x="392" y="455"/>
                    </a:lnTo>
                    <a:lnTo>
                      <a:pt x="435" y="462"/>
                    </a:lnTo>
                    <a:lnTo>
                      <a:pt x="458" y="427"/>
                    </a:lnTo>
                    <a:lnTo>
                      <a:pt x="438" y="378"/>
                    </a:lnTo>
                    <a:lnTo>
                      <a:pt x="449" y="303"/>
                    </a:lnTo>
                    <a:lnTo>
                      <a:pt x="422" y="322"/>
                    </a:lnTo>
                    <a:lnTo>
                      <a:pt x="371" y="266"/>
                    </a:lnTo>
                    <a:lnTo>
                      <a:pt x="279" y="287"/>
                    </a:lnTo>
                    <a:lnTo>
                      <a:pt x="246" y="261"/>
                    </a:lnTo>
                    <a:lnTo>
                      <a:pt x="221" y="266"/>
                    </a:lnTo>
                    <a:lnTo>
                      <a:pt x="170" y="172"/>
                    </a:lnTo>
                    <a:lnTo>
                      <a:pt x="127" y="163"/>
                    </a:lnTo>
                    <a:lnTo>
                      <a:pt x="113" y="200"/>
                    </a:lnTo>
                    <a:lnTo>
                      <a:pt x="73" y="233"/>
                    </a:lnTo>
                    <a:lnTo>
                      <a:pt x="67" y="184"/>
                    </a:lnTo>
                    <a:lnTo>
                      <a:pt x="48" y="133"/>
                    </a:lnTo>
                    <a:lnTo>
                      <a:pt x="0" y="93"/>
                    </a:lnTo>
                    <a:lnTo>
                      <a:pt x="50" y="26"/>
                    </a:lnTo>
                    <a:lnTo>
                      <a:pt x="97" y="30"/>
                    </a:lnTo>
                    <a:lnTo>
                      <a:pt x="152" y="0"/>
                    </a:lnTo>
                    <a:lnTo>
                      <a:pt x="193" y="14"/>
                    </a:lnTo>
                    <a:lnTo>
                      <a:pt x="214" y="49"/>
                    </a:lnTo>
                    <a:lnTo>
                      <a:pt x="265" y="49"/>
                    </a:lnTo>
                    <a:lnTo>
                      <a:pt x="302" y="51"/>
                    </a:lnTo>
                    <a:lnTo>
                      <a:pt x="274" y="151"/>
                    </a:lnTo>
                    <a:lnTo>
                      <a:pt x="322" y="144"/>
                    </a:lnTo>
                    <a:lnTo>
                      <a:pt x="343" y="170"/>
                    </a:lnTo>
                    <a:lnTo>
                      <a:pt x="424" y="161"/>
                    </a:lnTo>
                    <a:lnTo>
                      <a:pt x="438" y="142"/>
                    </a:lnTo>
                    <a:lnTo>
                      <a:pt x="486" y="128"/>
                    </a:lnTo>
                    <a:lnTo>
                      <a:pt x="592" y="114"/>
                    </a:lnTo>
                    <a:lnTo>
                      <a:pt x="611" y="89"/>
                    </a:lnTo>
                    <a:lnTo>
                      <a:pt x="645" y="84"/>
                    </a:lnTo>
                    <a:lnTo>
                      <a:pt x="652" y="114"/>
                    </a:lnTo>
                    <a:lnTo>
                      <a:pt x="615" y="151"/>
                    </a:lnTo>
                    <a:lnTo>
                      <a:pt x="687" y="165"/>
                    </a:lnTo>
                    <a:lnTo>
                      <a:pt x="770" y="93"/>
                    </a:lnTo>
                    <a:lnTo>
                      <a:pt x="790" y="144"/>
                    </a:lnTo>
                    <a:lnTo>
                      <a:pt x="774" y="168"/>
                    </a:lnTo>
                    <a:lnTo>
                      <a:pt x="848" y="252"/>
                    </a:lnTo>
                    <a:lnTo>
                      <a:pt x="834" y="291"/>
                    </a:lnTo>
                    <a:lnTo>
                      <a:pt x="926" y="287"/>
                    </a:lnTo>
                    <a:lnTo>
                      <a:pt x="943" y="319"/>
                    </a:lnTo>
                    <a:lnTo>
                      <a:pt x="973" y="303"/>
                    </a:lnTo>
                    <a:lnTo>
                      <a:pt x="936" y="205"/>
                    </a:lnTo>
                    <a:lnTo>
                      <a:pt x="1000" y="182"/>
                    </a:lnTo>
                    <a:lnTo>
                      <a:pt x="1055" y="165"/>
                    </a:lnTo>
                    <a:lnTo>
                      <a:pt x="1085" y="128"/>
                    </a:lnTo>
                    <a:lnTo>
                      <a:pt x="1138" y="186"/>
                    </a:lnTo>
                    <a:lnTo>
                      <a:pt x="1099" y="200"/>
                    </a:lnTo>
                    <a:lnTo>
                      <a:pt x="1088" y="214"/>
                    </a:lnTo>
                    <a:lnTo>
                      <a:pt x="1099" y="228"/>
                    </a:lnTo>
                    <a:lnTo>
                      <a:pt x="1189" y="203"/>
                    </a:lnTo>
                    <a:lnTo>
                      <a:pt x="1203" y="219"/>
                    </a:lnTo>
                    <a:lnTo>
                      <a:pt x="1261" y="196"/>
                    </a:lnTo>
                    <a:lnTo>
                      <a:pt x="1298" y="266"/>
                    </a:lnTo>
                    <a:lnTo>
                      <a:pt x="1298" y="301"/>
                    </a:lnTo>
                    <a:lnTo>
                      <a:pt x="1330" y="326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21" name="Freeform 45"/>
              <p:cNvSpPr>
                <a:spLocks/>
              </p:cNvSpPr>
              <p:nvPr/>
            </p:nvSpPr>
            <p:spPr bwMode="auto">
              <a:xfrm>
                <a:off x="3058531" y="3163207"/>
                <a:ext cx="1128823" cy="1137694"/>
              </a:xfrm>
              <a:custGeom>
                <a:avLst/>
                <a:gdLst/>
                <a:ahLst/>
                <a:cxnLst>
                  <a:cxn ang="0">
                    <a:pos x="537" y="483"/>
                  </a:cxn>
                  <a:cxn ang="0">
                    <a:pos x="765" y="500"/>
                  </a:cxn>
                  <a:cxn ang="0">
                    <a:pos x="945" y="479"/>
                  </a:cxn>
                  <a:cxn ang="0">
                    <a:pos x="1035" y="388"/>
                  </a:cxn>
                  <a:cxn ang="0">
                    <a:pos x="1102" y="360"/>
                  </a:cxn>
                  <a:cxn ang="0">
                    <a:pos x="1268" y="287"/>
                  </a:cxn>
                  <a:cxn ang="0">
                    <a:pos x="1261" y="150"/>
                  </a:cxn>
                  <a:cxn ang="0">
                    <a:pos x="1344" y="89"/>
                  </a:cxn>
                  <a:cxn ang="0">
                    <a:pos x="1434" y="94"/>
                  </a:cxn>
                  <a:cxn ang="0">
                    <a:pos x="1484" y="0"/>
                  </a:cxn>
                  <a:cxn ang="0">
                    <a:pos x="1572" y="75"/>
                  </a:cxn>
                  <a:cxn ang="0">
                    <a:pos x="1570" y="208"/>
                  </a:cxn>
                  <a:cxn ang="0">
                    <a:pos x="1623" y="364"/>
                  </a:cxn>
                  <a:cxn ang="0">
                    <a:pos x="1763" y="516"/>
                  </a:cxn>
                  <a:cxn ang="0">
                    <a:pos x="1461" y="719"/>
                  </a:cxn>
                  <a:cxn ang="0">
                    <a:pos x="1420" y="798"/>
                  </a:cxn>
                  <a:cxn ang="0">
                    <a:pos x="1551" y="899"/>
                  </a:cxn>
                  <a:cxn ang="0">
                    <a:pos x="1503" y="999"/>
                  </a:cxn>
                  <a:cxn ang="0">
                    <a:pos x="1441" y="1120"/>
                  </a:cxn>
                  <a:cxn ang="0">
                    <a:pos x="1503" y="1132"/>
                  </a:cxn>
                  <a:cxn ang="0">
                    <a:pos x="1418" y="1216"/>
                  </a:cxn>
                  <a:cxn ang="0">
                    <a:pos x="1288" y="1253"/>
                  </a:cxn>
                  <a:cxn ang="0">
                    <a:pos x="1155" y="1228"/>
                  </a:cxn>
                  <a:cxn ang="0">
                    <a:pos x="1122" y="1118"/>
                  </a:cxn>
                  <a:cxn ang="0">
                    <a:pos x="1005" y="1001"/>
                  </a:cxn>
                  <a:cxn ang="0">
                    <a:pos x="945" y="1092"/>
                  </a:cxn>
                  <a:cxn ang="0">
                    <a:pos x="890" y="1209"/>
                  </a:cxn>
                  <a:cxn ang="0">
                    <a:pos x="867" y="1160"/>
                  </a:cxn>
                  <a:cxn ang="0">
                    <a:pos x="894" y="1253"/>
                  </a:cxn>
                  <a:cxn ang="0">
                    <a:pos x="867" y="1321"/>
                  </a:cxn>
                  <a:cxn ang="0">
                    <a:pos x="726" y="1298"/>
                  </a:cxn>
                  <a:cxn ang="0">
                    <a:pos x="694" y="1372"/>
                  </a:cxn>
                  <a:cxn ang="0">
                    <a:pos x="689" y="1475"/>
                  </a:cxn>
                  <a:cxn ang="0">
                    <a:pos x="650" y="1624"/>
                  </a:cxn>
                  <a:cxn ang="0">
                    <a:pos x="604" y="1592"/>
                  </a:cxn>
                  <a:cxn ang="0">
                    <a:pos x="546" y="1694"/>
                  </a:cxn>
                  <a:cxn ang="0">
                    <a:pos x="442" y="1755"/>
                  </a:cxn>
                  <a:cxn ang="0">
                    <a:pos x="327" y="1792"/>
                  </a:cxn>
                  <a:cxn ang="0">
                    <a:pos x="249" y="1727"/>
                  </a:cxn>
                  <a:cxn ang="0">
                    <a:pos x="274" y="1659"/>
                  </a:cxn>
                  <a:cxn ang="0">
                    <a:pos x="164" y="1585"/>
                  </a:cxn>
                  <a:cxn ang="0">
                    <a:pos x="87" y="1531"/>
                  </a:cxn>
                  <a:cxn ang="0">
                    <a:pos x="39" y="1484"/>
                  </a:cxn>
                  <a:cxn ang="0">
                    <a:pos x="41" y="1412"/>
                  </a:cxn>
                  <a:cxn ang="0">
                    <a:pos x="150" y="1251"/>
                  </a:cxn>
                  <a:cxn ang="0">
                    <a:pos x="166" y="1123"/>
                  </a:cxn>
                  <a:cxn ang="0">
                    <a:pos x="221" y="1074"/>
                  </a:cxn>
                  <a:cxn ang="0">
                    <a:pos x="295" y="999"/>
                  </a:cxn>
                  <a:cxn ang="0">
                    <a:pos x="300" y="924"/>
                  </a:cxn>
                  <a:cxn ang="0">
                    <a:pos x="253" y="868"/>
                  </a:cxn>
                  <a:cxn ang="0">
                    <a:pos x="242" y="747"/>
                  </a:cxn>
                  <a:cxn ang="0">
                    <a:pos x="318" y="710"/>
                  </a:cxn>
                  <a:cxn ang="0">
                    <a:pos x="286" y="635"/>
                  </a:cxn>
                  <a:cxn ang="0">
                    <a:pos x="339" y="572"/>
                  </a:cxn>
                  <a:cxn ang="0">
                    <a:pos x="350" y="537"/>
                  </a:cxn>
                </a:cxnLst>
                <a:rect l="0" t="0" r="r" b="b"/>
                <a:pathLst>
                  <a:path w="1763" h="1797">
                    <a:moveTo>
                      <a:pt x="396" y="500"/>
                    </a:moveTo>
                    <a:lnTo>
                      <a:pt x="519" y="423"/>
                    </a:lnTo>
                    <a:lnTo>
                      <a:pt x="537" y="483"/>
                    </a:lnTo>
                    <a:lnTo>
                      <a:pt x="708" y="595"/>
                    </a:lnTo>
                    <a:lnTo>
                      <a:pt x="779" y="546"/>
                    </a:lnTo>
                    <a:lnTo>
                      <a:pt x="765" y="500"/>
                    </a:lnTo>
                    <a:lnTo>
                      <a:pt x="839" y="495"/>
                    </a:lnTo>
                    <a:lnTo>
                      <a:pt x="853" y="465"/>
                    </a:lnTo>
                    <a:lnTo>
                      <a:pt x="945" y="479"/>
                    </a:lnTo>
                    <a:lnTo>
                      <a:pt x="984" y="476"/>
                    </a:lnTo>
                    <a:lnTo>
                      <a:pt x="1012" y="451"/>
                    </a:lnTo>
                    <a:lnTo>
                      <a:pt x="1035" y="388"/>
                    </a:lnTo>
                    <a:lnTo>
                      <a:pt x="1065" y="399"/>
                    </a:lnTo>
                    <a:lnTo>
                      <a:pt x="1072" y="367"/>
                    </a:lnTo>
                    <a:lnTo>
                      <a:pt x="1102" y="360"/>
                    </a:lnTo>
                    <a:lnTo>
                      <a:pt x="1120" y="378"/>
                    </a:lnTo>
                    <a:lnTo>
                      <a:pt x="1189" y="353"/>
                    </a:lnTo>
                    <a:lnTo>
                      <a:pt x="1268" y="287"/>
                    </a:lnTo>
                    <a:lnTo>
                      <a:pt x="1318" y="210"/>
                    </a:lnTo>
                    <a:lnTo>
                      <a:pt x="1314" y="173"/>
                    </a:lnTo>
                    <a:lnTo>
                      <a:pt x="1261" y="150"/>
                    </a:lnTo>
                    <a:lnTo>
                      <a:pt x="1254" y="119"/>
                    </a:lnTo>
                    <a:lnTo>
                      <a:pt x="1279" y="89"/>
                    </a:lnTo>
                    <a:lnTo>
                      <a:pt x="1344" y="89"/>
                    </a:lnTo>
                    <a:lnTo>
                      <a:pt x="1411" y="122"/>
                    </a:lnTo>
                    <a:lnTo>
                      <a:pt x="1429" y="129"/>
                    </a:lnTo>
                    <a:lnTo>
                      <a:pt x="1434" y="94"/>
                    </a:lnTo>
                    <a:lnTo>
                      <a:pt x="1443" y="56"/>
                    </a:lnTo>
                    <a:lnTo>
                      <a:pt x="1464" y="52"/>
                    </a:lnTo>
                    <a:lnTo>
                      <a:pt x="1484" y="0"/>
                    </a:lnTo>
                    <a:lnTo>
                      <a:pt x="1528" y="3"/>
                    </a:lnTo>
                    <a:lnTo>
                      <a:pt x="1528" y="68"/>
                    </a:lnTo>
                    <a:lnTo>
                      <a:pt x="1572" y="75"/>
                    </a:lnTo>
                    <a:lnTo>
                      <a:pt x="1521" y="131"/>
                    </a:lnTo>
                    <a:lnTo>
                      <a:pt x="1519" y="159"/>
                    </a:lnTo>
                    <a:lnTo>
                      <a:pt x="1570" y="208"/>
                    </a:lnTo>
                    <a:lnTo>
                      <a:pt x="1607" y="290"/>
                    </a:lnTo>
                    <a:lnTo>
                      <a:pt x="1604" y="339"/>
                    </a:lnTo>
                    <a:lnTo>
                      <a:pt x="1623" y="364"/>
                    </a:lnTo>
                    <a:lnTo>
                      <a:pt x="1616" y="404"/>
                    </a:lnTo>
                    <a:lnTo>
                      <a:pt x="1618" y="460"/>
                    </a:lnTo>
                    <a:lnTo>
                      <a:pt x="1763" y="516"/>
                    </a:lnTo>
                    <a:lnTo>
                      <a:pt x="1563" y="635"/>
                    </a:lnTo>
                    <a:lnTo>
                      <a:pt x="1563" y="635"/>
                    </a:lnTo>
                    <a:lnTo>
                      <a:pt x="1461" y="719"/>
                    </a:lnTo>
                    <a:lnTo>
                      <a:pt x="1385" y="759"/>
                    </a:lnTo>
                    <a:lnTo>
                      <a:pt x="1383" y="798"/>
                    </a:lnTo>
                    <a:lnTo>
                      <a:pt x="1420" y="798"/>
                    </a:lnTo>
                    <a:lnTo>
                      <a:pt x="1519" y="901"/>
                    </a:lnTo>
                    <a:lnTo>
                      <a:pt x="1540" y="887"/>
                    </a:lnTo>
                    <a:lnTo>
                      <a:pt x="1551" y="899"/>
                    </a:lnTo>
                    <a:lnTo>
                      <a:pt x="1537" y="920"/>
                    </a:lnTo>
                    <a:lnTo>
                      <a:pt x="1593" y="1006"/>
                    </a:lnTo>
                    <a:lnTo>
                      <a:pt x="1503" y="999"/>
                    </a:lnTo>
                    <a:lnTo>
                      <a:pt x="1390" y="971"/>
                    </a:lnTo>
                    <a:lnTo>
                      <a:pt x="1385" y="1088"/>
                    </a:lnTo>
                    <a:lnTo>
                      <a:pt x="1441" y="1120"/>
                    </a:lnTo>
                    <a:lnTo>
                      <a:pt x="1445" y="1085"/>
                    </a:lnTo>
                    <a:lnTo>
                      <a:pt x="1480" y="1081"/>
                    </a:lnTo>
                    <a:lnTo>
                      <a:pt x="1503" y="1132"/>
                    </a:lnTo>
                    <a:lnTo>
                      <a:pt x="1464" y="1155"/>
                    </a:lnTo>
                    <a:lnTo>
                      <a:pt x="1480" y="1176"/>
                    </a:lnTo>
                    <a:lnTo>
                      <a:pt x="1418" y="1216"/>
                    </a:lnTo>
                    <a:lnTo>
                      <a:pt x="1332" y="1209"/>
                    </a:lnTo>
                    <a:lnTo>
                      <a:pt x="1316" y="1249"/>
                    </a:lnTo>
                    <a:lnTo>
                      <a:pt x="1288" y="1253"/>
                    </a:lnTo>
                    <a:lnTo>
                      <a:pt x="1284" y="1235"/>
                    </a:lnTo>
                    <a:lnTo>
                      <a:pt x="1215" y="1300"/>
                    </a:lnTo>
                    <a:lnTo>
                      <a:pt x="1155" y="1228"/>
                    </a:lnTo>
                    <a:lnTo>
                      <a:pt x="1219" y="1155"/>
                    </a:lnTo>
                    <a:lnTo>
                      <a:pt x="1176" y="1113"/>
                    </a:lnTo>
                    <a:lnTo>
                      <a:pt x="1122" y="1118"/>
                    </a:lnTo>
                    <a:lnTo>
                      <a:pt x="1116" y="1022"/>
                    </a:lnTo>
                    <a:lnTo>
                      <a:pt x="1030" y="962"/>
                    </a:lnTo>
                    <a:lnTo>
                      <a:pt x="1005" y="1001"/>
                    </a:lnTo>
                    <a:lnTo>
                      <a:pt x="1005" y="1043"/>
                    </a:lnTo>
                    <a:lnTo>
                      <a:pt x="970" y="1064"/>
                    </a:lnTo>
                    <a:lnTo>
                      <a:pt x="945" y="1092"/>
                    </a:lnTo>
                    <a:lnTo>
                      <a:pt x="970" y="1144"/>
                    </a:lnTo>
                    <a:lnTo>
                      <a:pt x="922" y="1209"/>
                    </a:lnTo>
                    <a:lnTo>
                      <a:pt x="890" y="1209"/>
                    </a:lnTo>
                    <a:lnTo>
                      <a:pt x="897" y="1160"/>
                    </a:lnTo>
                    <a:lnTo>
                      <a:pt x="878" y="1146"/>
                    </a:lnTo>
                    <a:lnTo>
                      <a:pt x="867" y="1160"/>
                    </a:lnTo>
                    <a:lnTo>
                      <a:pt x="832" y="1160"/>
                    </a:lnTo>
                    <a:lnTo>
                      <a:pt x="839" y="1232"/>
                    </a:lnTo>
                    <a:lnTo>
                      <a:pt x="894" y="1253"/>
                    </a:lnTo>
                    <a:lnTo>
                      <a:pt x="864" y="1277"/>
                    </a:lnTo>
                    <a:lnTo>
                      <a:pt x="897" y="1300"/>
                    </a:lnTo>
                    <a:lnTo>
                      <a:pt x="867" y="1321"/>
                    </a:lnTo>
                    <a:lnTo>
                      <a:pt x="839" y="1288"/>
                    </a:lnTo>
                    <a:lnTo>
                      <a:pt x="772" y="1300"/>
                    </a:lnTo>
                    <a:lnTo>
                      <a:pt x="726" y="1298"/>
                    </a:lnTo>
                    <a:lnTo>
                      <a:pt x="717" y="1279"/>
                    </a:lnTo>
                    <a:lnTo>
                      <a:pt x="696" y="1281"/>
                    </a:lnTo>
                    <a:lnTo>
                      <a:pt x="694" y="1372"/>
                    </a:lnTo>
                    <a:lnTo>
                      <a:pt x="724" y="1405"/>
                    </a:lnTo>
                    <a:lnTo>
                      <a:pt x="710" y="1435"/>
                    </a:lnTo>
                    <a:lnTo>
                      <a:pt x="689" y="1475"/>
                    </a:lnTo>
                    <a:lnTo>
                      <a:pt x="650" y="1526"/>
                    </a:lnTo>
                    <a:lnTo>
                      <a:pt x="645" y="1550"/>
                    </a:lnTo>
                    <a:lnTo>
                      <a:pt x="650" y="1624"/>
                    </a:lnTo>
                    <a:lnTo>
                      <a:pt x="627" y="1636"/>
                    </a:lnTo>
                    <a:lnTo>
                      <a:pt x="606" y="1627"/>
                    </a:lnTo>
                    <a:lnTo>
                      <a:pt x="604" y="1592"/>
                    </a:lnTo>
                    <a:lnTo>
                      <a:pt x="590" y="1606"/>
                    </a:lnTo>
                    <a:lnTo>
                      <a:pt x="597" y="1661"/>
                    </a:lnTo>
                    <a:lnTo>
                      <a:pt x="546" y="1694"/>
                    </a:lnTo>
                    <a:lnTo>
                      <a:pt x="535" y="1736"/>
                    </a:lnTo>
                    <a:lnTo>
                      <a:pt x="454" y="1792"/>
                    </a:lnTo>
                    <a:lnTo>
                      <a:pt x="442" y="1755"/>
                    </a:lnTo>
                    <a:lnTo>
                      <a:pt x="396" y="1750"/>
                    </a:lnTo>
                    <a:lnTo>
                      <a:pt x="343" y="1762"/>
                    </a:lnTo>
                    <a:lnTo>
                      <a:pt x="327" y="1792"/>
                    </a:lnTo>
                    <a:lnTo>
                      <a:pt x="288" y="1797"/>
                    </a:lnTo>
                    <a:lnTo>
                      <a:pt x="270" y="1755"/>
                    </a:lnTo>
                    <a:lnTo>
                      <a:pt x="249" y="1727"/>
                    </a:lnTo>
                    <a:lnTo>
                      <a:pt x="256" y="1701"/>
                    </a:lnTo>
                    <a:lnTo>
                      <a:pt x="286" y="1696"/>
                    </a:lnTo>
                    <a:lnTo>
                      <a:pt x="274" y="1659"/>
                    </a:lnTo>
                    <a:lnTo>
                      <a:pt x="210" y="1645"/>
                    </a:lnTo>
                    <a:lnTo>
                      <a:pt x="180" y="1624"/>
                    </a:lnTo>
                    <a:lnTo>
                      <a:pt x="164" y="1585"/>
                    </a:lnTo>
                    <a:lnTo>
                      <a:pt x="143" y="1568"/>
                    </a:lnTo>
                    <a:lnTo>
                      <a:pt x="129" y="1550"/>
                    </a:lnTo>
                    <a:lnTo>
                      <a:pt x="87" y="1531"/>
                    </a:lnTo>
                    <a:lnTo>
                      <a:pt x="60" y="1526"/>
                    </a:lnTo>
                    <a:lnTo>
                      <a:pt x="46" y="1505"/>
                    </a:lnTo>
                    <a:lnTo>
                      <a:pt x="39" y="1484"/>
                    </a:lnTo>
                    <a:lnTo>
                      <a:pt x="0" y="1468"/>
                    </a:lnTo>
                    <a:lnTo>
                      <a:pt x="9" y="1445"/>
                    </a:lnTo>
                    <a:lnTo>
                      <a:pt x="41" y="1412"/>
                    </a:lnTo>
                    <a:lnTo>
                      <a:pt x="53" y="1365"/>
                    </a:lnTo>
                    <a:lnTo>
                      <a:pt x="147" y="1330"/>
                    </a:lnTo>
                    <a:lnTo>
                      <a:pt x="150" y="1251"/>
                    </a:lnTo>
                    <a:lnTo>
                      <a:pt x="253" y="1228"/>
                    </a:lnTo>
                    <a:lnTo>
                      <a:pt x="256" y="1179"/>
                    </a:lnTo>
                    <a:lnTo>
                      <a:pt x="166" y="1123"/>
                    </a:lnTo>
                    <a:lnTo>
                      <a:pt x="157" y="1095"/>
                    </a:lnTo>
                    <a:lnTo>
                      <a:pt x="196" y="1060"/>
                    </a:lnTo>
                    <a:lnTo>
                      <a:pt x="221" y="1074"/>
                    </a:lnTo>
                    <a:lnTo>
                      <a:pt x="242" y="1029"/>
                    </a:lnTo>
                    <a:lnTo>
                      <a:pt x="267" y="1008"/>
                    </a:lnTo>
                    <a:lnTo>
                      <a:pt x="295" y="999"/>
                    </a:lnTo>
                    <a:lnTo>
                      <a:pt x="316" y="1001"/>
                    </a:lnTo>
                    <a:lnTo>
                      <a:pt x="306" y="957"/>
                    </a:lnTo>
                    <a:lnTo>
                      <a:pt x="300" y="924"/>
                    </a:lnTo>
                    <a:lnTo>
                      <a:pt x="288" y="899"/>
                    </a:lnTo>
                    <a:lnTo>
                      <a:pt x="283" y="868"/>
                    </a:lnTo>
                    <a:lnTo>
                      <a:pt x="253" y="868"/>
                    </a:lnTo>
                    <a:lnTo>
                      <a:pt x="219" y="789"/>
                    </a:lnTo>
                    <a:lnTo>
                      <a:pt x="207" y="740"/>
                    </a:lnTo>
                    <a:lnTo>
                      <a:pt x="242" y="747"/>
                    </a:lnTo>
                    <a:lnTo>
                      <a:pt x="267" y="745"/>
                    </a:lnTo>
                    <a:lnTo>
                      <a:pt x="293" y="719"/>
                    </a:lnTo>
                    <a:lnTo>
                      <a:pt x="318" y="710"/>
                    </a:lnTo>
                    <a:lnTo>
                      <a:pt x="327" y="677"/>
                    </a:lnTo>
                    <a:lnTo>
                      <a:pt x="300" y="656"/>
                    </a:lnTo>
                    <a:lnTo>
                      <a:pt x="286" y="635"/>
                    </a:lnTo>
                    <a:lnTo>
                      <a:pt x="295" y="619"/>
                    </a:lnTo>
                    <a:lnTo>
                      <a:pt x="309" y="584"/>
                    </a:lnTo>
                    <a:lnTo>
                      <a:pt x="339" y="572"/>
                    </a:lnTo>
                    <a:lnTo>
                      <a:pt x="371" y="591"/>
                    </a:lnTo>
                    <a:lnTo>
                      <a:pt x="385" y="572"/>
                    </a:lnTo>
                    <a:lnTo>
                      <a:pt x="350" y="537"/>
                    </a:lnTo>
                    <a:lnTo>
                      <a:pt x="357" y="504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22" name="Freeform 48"/>
              <p:cNvSpPr>
                <a:spLocks/>
              </p:cNvSpPr>
              <p:nvPr/>
            </p:nvSpPr>
            <p:spPr bwMode="auto">
              <a:xfrm>
                <a:off x="2466266" y="4082479"/>
                <a:ext cx="903443" cy="755930"/>
              </a:xfrm>
              <a:custGeom>
                <a:avLst/>
                <a:gdLst/>
                <a:ahLst/>
                <a:cxnLst>
                  <a:cxn ang="0">
                    <a:pos x="872" y="51"/>
                  </a:cxn>
                  <a:cxn ang="0">
                    <a:pos x="837" y="21"/>
                  </a:cxn>
                  <a:cxn ang="0">
                    <a:pos x="817" y="88"/>
                  </a:cxn>
                  <a:cxn ang="0">
                    <a:pos x="770" y="109"/>
                  </a:cxn>
                  <a:cxn ang="0">
                    <a:pos x="717" y="140"/>
                  </a:cxn>
                  <a:cxn ang="0">
                    <a:pos x="618" y="293"/>
                  </a:cxn>
                  <a:cxn ang="0">
                    <a:pos x="588" y="398"/>
                  </a:cxn>
                  <a:cxn ang="0">
                    <a:pos x="524" y="347"/>
                  </a:cxn>
                  <a:cxn ang="0">
                    <a:pos x="429" y="321"/>
                  </a:cxn>
                  <a:cxn ang="0">
                    <a:pos x="365" y="417"/>
                  </a:cxn>
                  <a:cxn ang="0">
                    <a:pos x="261" y="485"/>
                  </a:cxn>
                  <a:cxn ang="0">
                    <a:pos x="183" y="538"/>
                  </a:cxn>
                  <a:cxn ang="0">
                    <a:pos x="166" y="650"/>
                  </a:cxn>
                  <a:cxn ang="0">
                    <a:pos x="127" y="692"/>
                  </a:cxn>
                  <a:cxn ang="0">
                    <a:pos x="70" y="692"/>
                  </a:cxn>
                  <a:cxn ang="0">
                    <a:pos x="14" y="807"/>
                  </a:cxn>
                  <a:cxn ang="0">
                    <a:pos x="143" y="905"/>
                  </a:cxn>
                  <a:cxn ang="0">
                    <a:pos x="233" y="935"/>
                  </a:cxn>
                  <a:cxn ang="0">
                    <a:pos x="316" y="923"/>
                  </a:cxn>
                  <a:cxn ang="0">
                    <a:pos x="450" y="888"/>
                  </a:cxn>
                  <a:cxn ang="0">
                    <a:pos x="533" y="860"/>
                  </a:cxn>
                  <a:cxn ang="0">
                    <a:pos x="563" y="786"/>
                  </a:cxn>
                  <a:cxn ang="0">
                    <a:pos x="729" y="767"/>
                  </a:cxn>
                  <a:cxn ang="0">
                    <a:pos x="793" y="884"/>
                  </a:cxn>
                  <a:cxn ang="0">
                    <a:pos x="835" y="1003"/>
                  </a:cxn>
                  <a:cxn ang="0">
                    <a:pos x="819" y="1115"/>
                  </a:cxn>
                  <a:cxn ang="0">
                    <a:pos x="916" y="1073"/>
                  </a:cxn>
                  <a:cxn ang="0">
                    <a:pos x="971" y="1147"/>
                  </a:cxn>
                  <a:cxn ang="0">
                    <a:pos x="1056" y="1096"/>
                  </a:cxn>
                  <a:cxn ang="0">
                    <a:pos x="1181" y="1091"/>
                  </a:cxn>
                  <a:cxn ang="0">
                    <a:pos x="1241" y="1133"/>
                  </a:cxn>
                  <a:cxn ang="0">
                    <a:pos x="1294" y="1024"/>
                  </a:cxn>
                  <a:cxn ang="0">
                    <a:pos x="1305" y="977"/>
                  </a:cxn>
                  <a:cxn ang="0">
                    <a:pos x="1344" y="865"/>
                  </a:cxn>
                  <a:cxn ang="0">
                    <a:pos x="1400" y="825"/>
                  </a:cxn>
                  <a:cxn ang="0">
                    <a:pos x="1384" y="695"/>
                  </a:cxn>
                  <a:cxn ang="0">
                    <a:pos x="1367" y="578"/>
                  </a:cxn>
                  <a:cxn ang="0">
                    <a:pos x="1384" y="473"/>
                  </a:cxn>
                  <a:cxn ang="0">
                    <a:pos x="1411" y="389"/>
                  </a:cxn>
                  <a:cxn ang="0">
                    <a:pos x="1321" y="298"/>
                  </a:cxn>
                  <a:cxn ang="0">
                    <a:pos x="1213" y="345"/>
                  </a:cxn>
                  <a:cxn ang="0">
                    <a:pos x="1181" y="249"/>
                  </a:cxn>
                  <a:cxn ang="0">
                    <a:pos x="1135" y="193"/>
                  </a:cxn>
                  <a:cxn ang="0">
                    <a:pos x="1068" y="116"/>
                  </a:cxn>
                  <a:cxn ang="0">
                    <a:pos x="985" y="74"/>
                  </a:cxn>
                </a:cxnLst>
                <a:rect l="0" t="0" r="r" b="b"/>
                <a:pathLst>
                  <a:path w="1411" h="1194">
                    <a:moveTo>
                      <a:pt x="971" y="53"/>
                    </a:moveTo>
                    <a:lnTo>
                      <a:pt x="874" y="67"/>
                    </a:lnTo>
                    <a:lnTo>
                      <a:pt x="872" y="51"/>
                    </a:lnTo>
                    <a:lnTo>
                      <a:pt x="879" y="16"/>
                    </a:lnTo>
                    <a:lnTo>
                      <a:pt x="853" y="0"/>
                    </a:lnTo>
                    <a:lnTo>
                      <a:pt x="837" y="21"/>
                    </a:lnTo>
                    <a:lnTo>
                      <a:pt x="849" y="42"/>
                    </a:lnTo>
                    <a:lnTo>
                      <a:pt x="846" y="77"/>
                    </a:lnTo>
                    <a:lnTo>
                      <a:pt x="817" y="88"/>
                    </a:lnTo>
                    <a:lnTo>
                      <a:pt x="775" y="70"/>
                    </a:lnTo>
                    <a:lnTo>
                      <a:pt x="757" y="81"/>
                    </a:lnTo>
                    <a:lnTo>
                      <a:pt x="770" y="109"/>
                    </a:lnTo>
                    <a:lnTo>
                      <a:pt x="770" y="144"/>
                    </a:lnTo>
                    <a:lnTo>
                      <a:pt x="745" y="137"/>
                    </a:lnTo>
                    <a:lnTo>
                      <a:pt x="717" y="140"/>
                    </a:lnTo>
                    <a:lnTo>
                      <a:pt x="717" y="165"/>
                    </a:lnTo>
                    <a:lnTo>
                      <a:pt x="724" y="200"/>
                    </a:lnTo>
                    <a:lnTo>
                      <a:pt x="618" y="293"/>
                    </a:lnTo>
                    <a:lnTo>
                      <a:pt x="616" y="328"/>
                    </a:lnTo>
                    <a:lnTo>
                      <a:pt x="607" y="342"/>
                    </a:lnTo>
                    <a:lnTo>
                      <a:pt x="588" y="398"/>
                    </a:lnTo>
                    <a:lnTo>
                      <a:pt x="568" y="396"/>
                    </a:lnTo>
                    <a:lnTo>
                      <a:pt x="547" y="349"/>
                    </a:lnTo>
                    <a:lnTo>
                      <a:pt x="524" y="347"/>
                    </a:lnTo>
                    <a:lnTo>
                      <a:pt x="517" y="317"/>
                    </a:lnTo>
                    <a:lnTo>
                      <a:pt x="473" y="319"/>
                    </a:lnTo>
                    <a:lnTo>
                      <a:pt x="429" y="321"/>
                    </a:lnTo>
                    <a:lnTo>
                      <a:pt x="436" y="363"/>
                    </a:lnTo>
                    <a:lnTo>
                      <a:pt x="395" y="408"/>
                    </a:lnTo>
                    <a:lnTo>
                      <a:pt x="365" y="417"/>
                    </a:lnTo>
                    <a:lnTo>
                      <a:pt x="344" y="457"/>
                    </a:lnTo>
                    <a:lnTo>
                      <a:pt x="316" y="482"/>
                    </a:lnTo>
                    <a:lnTo>
                      <a:pt x="261" y="485"/>
                    </a:lnTo>
                    <a:lnTo>
                      <a:pt x="233" y="517"/>
                    </a:lnTo>
                    <a:lnTo>
                      <a:pt x="203" y="531"/>
                    </a:lnTo>
                    <a:lnTo>
                      <a:pt x="183" y="538"/>
                    </a:lnTo>
                    <a:lnTo>
                      <a:pt x="178" y="573"/>
                    </a:lnTo>
                    <a:lnTo>
                      <a:pt x="171" y="590"/>
                    </a:lnTo>
                    <a:lnTo>
                      <a:pt x="166" y="650"/>
                    </a:lnTo>
                    <a:lnTo>
                      <a:pt x="157" y="667"/>
                    </a:lnTo>
                    <a:lnTo>
                      <a:pt x="155" y="692"/>
                    </a:lnTo>
                    <a:lnTo>
                      <a:pt x="127" y="692"/>
                    </a:lnTo>
                    <a:lnTo>
                      <a:pt x="125" y="711"/>
                    </a:lnTo>
                    <a:lnTo>
                      <a:pt x="97" y="716"/>
                    </a:lnTo>
                    <a:lnTo>
                      <a:pt x="70" y="692"/>
                    </a:lnTo>
                    <a:lnTo>
                      <a:pt x="40" y="755"/>
                    </a:lnTo>
                    <a:lnTo>
                      <a:pt x="30" y="807"/>
                    </a:lnTo>
                    <a:lnTo>
                      <a:pt x="14" y="807"/>
                    </a:lnTo>
                    <a:lnTo>
                      <a:pt x="0" y="846"/>
                    </a:lnTo>
                    <a:lnTo>
                      <a:pt x="35" y="949"/>
                    </a:lnTo>
                    <a:lnTo>
                      <a:pt x="143" y="905"/>
                    </a:lnTo>
                    <a:lnTo>
                      <a:pt x="183" y="937"/>
                    </a:lnTo>
                    <a:lnTo>
                      <a:pt x="203" y="947"/>
                    </a:lnTo>
                    <a:lnTo>
                      <a:pt x="233" y="935"/>
                    </a:lnTo>
                    <a:lnTo>
                      <a:pt x="261" y="916"/>
                    </a:lnTo>
                    <a:lnTo>
                      <a:pt x="298" y="916"/>
                    </a:lnTo>
                    <a:lnTo>
                      <a:pt x="316" y="923"/>
                    </a:lnTo>
                    <a:lnTo>
                      <a:pt x="346" y="879"/>
                    </a:lnTo>
                    <a:lnTo>
                      <a:pt x="432" y="853"/>
                    </a:lnTo>
                    <a:lnTo>
                      <a:pt x="450" y="888"/>
                    </a:lnTo>
                    <a:lnTo>
                      <a:pt x="468" y="844"/>
                    </a:lnTo>
                    <a:lnTo>
                      <a:pt x="503" y="881"/>
                    </a:lnTo>
                    <a:lnTo>
                      <a:pt x="533" y="860"/>
                    </a:lnTo>
                    <a:lnTo>
                      <a:pt x="519" y="825"/>
                    </a:lnTo>
                    <a:lnTo>
                      <a:pt x="549" y="809"/>
                    </a:lnTo>
                    <a:lnTo>
                      <a:pt x="563" y="786"/>
                    </a:lnTo>
                    <a:lnTo>
                      <a:pt x="674" y="786"/>
                    </a:lnTo>
                    <a:lnTo>
                      <a:pt x="701" y="746"/>
                    </a:lnTo>
                    <a:lnTo>
                      <a:pt x="729" y="767"/>
                    </a:lnTo>
                    <a:lnTo>
                      <a:pt x="694" y="804"/>
                    </a:lnTo>
                    <a:lnTo>
                      <a:pt x="761" y="891"/>
                    </a:lnTo>
                    <a:lnTo>
                      <a:pt x="793" y="884"/>
                    </a:lnTo>
                    <a:lnTo>
                      <a:pt x="817" y="909"/>
                    </a:lnTo>
                    <a:lnTo>
                      <a:pt x="803" y="935"/>
                    </a:lnTo>
                    <a:lnTo>
                      <a:pt x="835" y="1003"/>
                    </a:lnTo>
                    <a:lnTo>
                      <a:pt x="814" y="1026"/>
                    </a:lnTo>
                    <a:lnTo>
                      <a:pt x="823" y="1070"/>
                    </a:lnTo>
                    <a:lnTo>
                      <a:pt x="819" y="1115"/>
                    </a:lnTo>
                    <a:lnTo>
                      <a:pt x="853" y="1138"/>
                    </a:lnTo>
                    <a:lnTo>
                      <a:pt x="890" y="1087"/>
                    </a:lnTo>
                    <a:lnTo>
                      <a:pt x="916" y="1073"/>
                    </a:lnTo>
                    <a:lnTo>
                      <a:pt x="929" y="1094"/>
                    </a:lnTo>
                    <a:lnTo>
                      <a:pt x="934" y="1131"/>
                    </a:lnTo>
                    <a:lnTo>
                      <a:pt x="971" y="1147"/>
                    </a:lnTo>
                    <a:lnTo>
                      <a:pt x="978" y="1194"/>
                    </a:lnTo>
                    <a:lnTo>
                      <a:pt x="1010" y="1164"/>
                    </a:lnTo>
                    <a:lnTo>
                      <a:pt x="1056" y="1096"/>
                    </a:lnTo>
                    <a:lnTo>
                      <a:pt x="1098" y="1103"/>
                    </a:lnTo>
                    <a:lnTo>
                      <a:pt x="1128" y="1061"/>
                    </a:lnTo>
                    <a:lnTo>
                      <a:pt x="1181" y="1091"/>
                    </a:lnTo>
                    <a:lnTo>
                      <a:pt x="1165" y="1147"/>
                    </a:lnTo>
                    <a:lnTo>
                      <a:pt x="1215" y="1173"/>
                    </a:lnTo>
                    <a:lnTo>
                      <a:pt x="1241" y="1133"/>
                    </a:lnTo>
                    <a:lnTo>
                      <a:pt x="1275" y="1087"/>
                    </a:lnTo>
                    <a:lnTo>
                      <a:pt x="1268" y="1056"/>
                    </a:lnTo>
                    <a:lnTo>
                      <a:pt x="1294" y="1024"/>
                    </a:lnTo>
                    <a:lnTo>
                      <a:pt x="1328" y="1012"/>
                    </a:lnTo>
                    <a:lnTo>
                      <a:pt x="1331" y="979"/>
                    </a:lnTo>
                    <a:lnTo>
                      <a:pt x="1305" y="977"/>
                    </a:lnTo>
                    <a:lnTo>
                      <a:pt x="1308" y="909"/>
                    </a:lnTo>
                    <a:lnTo>
                      <a:pt x="1328" y="898"/>
                    </a:lnTo>
                    <a:lnTo>
                      <a:pt x="1344" y="865"/>
                    </a:lnTo>
                    <a:lnTo>
                      <a:pt x="1349" y="816"/>
                    </a:lnTo>
                    <a:lnTo>
                      <a:pt x="1370" y="811"/>
                    </a:lnTo>
                    <a:lnTo>
                      <a:pt x="1400" y="825"/>
                    </a:lnTo>
                    <a:lnTo>
                      <a:pt x="1400" y="769"/>
                    </a:lnTo>
                    <a:lnTo>
                      <a:pt x="1377" y="732"/>
                    </a:lnTo>
                    <a:lnTo>
                      <a:pt x="1384" y="695"/>
                    </a:lnTo>
                    <a:lnTo>
                      <a:pt x="1386" y="646"/>
                    </a:lnTo>
                    <a:lnTo>
                      <a:pt x="1374" y="599"/>
                    </a:lnTo>
                    <a:lnTo>
                      <a:pt x="1367" y="578"/>
                    </a:lnTo>
                    <a:lnTo>
                      <a:pt x="1402" y="545"/>
                    </a:lnTo>
                    <a:lnTo>
                      <a:pt x="1409" y="515"/>
                    </a:lnTo>
                    <a:lnTo>
                      <a:pt x="1384" y="473"/>
                    </a:lnTo>
                    <a:lnTo>
                      <a:pt x="1379" y="452"/>
                    </a:lnTo>
                    <a:lnTo>
                      <a:pt x="1404" y="426"/>
                    </a:lnTo>
                    <a:lnTo>
                      <a:pt x="1411" y="389"/>
                    </a:lnTo>
                    <a:lnTo>
                      <a:pt x="1379" y="340"/>
                    </a:lnTo>
                    <a:lnTo>
                      <a:pt x="1367" y="303"/>
                    </a:lnTo>
                    <a:lnTo>
                      <a:pt x="1321" y="298"/>
                    </a:lnTo>
                    <a:lnTo>
                      <a:pt x="1268" y="310"/>
                    </a:lnTo>
                    <a:lnTo>
                      <a:pt x="1252" y="340"/>
                    </a:lnTo>
                    <a:lnTo>
                      <a:pt x="1213" y="345"/>
                    </a:lnTo>
                    <a:lnTo>
                      <a:pt x="1195" y="303"/>
                    </a:lnTo>
                    <a:lnTo>
                      <a:pt x="1174" y="275"/>
                    </a:lnTo>
                    <a:lnTo>
                      <a:pt x="1181" y="249"/>
                    </a:lnTo>
                    <a:lnTo>
                      <a:pt x="1211" y="244"/>
                    </a:lnTo>
                    <a:lnTo>
                      <a:pt x="1199" y="207"/>
                    </a:lnTo>
                    <a:lnTo>
                      <a:pt x="1135" y="193"/>
                    </a:lnTo>
                    <a:lnTo>
                      <a:pt x="1105" y="172"/>
                    </a:lnTo>
                    <a:lnTo>
                      <a:pt x="1089" y="133"/>
                    </a:lnTo>
                    <a:lnTo>
                      <a:pt x="1068" y="116"/>
                    </a:lnTo>
                    <a:lnTo>
                      <a:pt x="1054" y="98"/>
                    </a:lnTo>
                    <a:lnTo>
                      <a:pt x="1012" y="79"/>
                    </a:lnTo>
                    <a:lnTo>
                      <a:pt x="985" y="74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23" name="Freeform 50"/>
              <p:cNvSpPr>
                <a:spLocks/>
              </p:cNvSpPr>
              <p:nvPr/>
            </p:nvSpPr>
            <p:spPr bwMode="auto">
              <a:xfrm>
                <a:off x="535806" y="4409795"/>
                <a:ext cx="507746" cy="1030066"/>
              </a:xfrm>
              <a:custGeom>
                <a:avLst/>
                <a:gdLst/>
                <a:ahLst/>
                <a:cxnLst>
                  <a:cxn ang="0">
                    <a:pos x="740" y="1050"/>
                  </a:cxn>
                  <a:cxn ang="0">
                    <a:pos x="650" y="1020"/>
                  </a:cxn>
                  <a:cxn ang="0">
                    <a:pos x="634" y="952"/>
                  </a:cxn>
                  <a:cxn ang="0">
                    <a:pos x="655" y="906"/>
                  </a:cxn>
                  <a:cxn ang="0">
                    <a:pos x="692" y="829"/>
                  </a:cxn>
                  <a:cxn ang="0">
                    <a:pos x="678" y="787"/>
                  </a:cxn>
                  <a:cxn ang="0">
                    <a:pos x="653" y="710"/>
                  </a:cxn>
                  <a:cxn ang="0">
                    <a:pos x="694" y="684"/>
                  </a:cxn>
                  <a:cxn ang="0">
                    <a:pos x="754" y="579"/>
                  </a:cxn>
                  <a:cxn ang="0">
                    <a:pos x="710" y="577"/>
                  </a:cxn>
                  <a:cxn ang="0">
                    <a:pos x="650" y="500"/>
                  </a:cxn>
                  <a:cxn ang="0">
                    <a:pos x="722" y="462"/>
                  </a:cxn>
                  <a:cxn ang="0">
                    <a:pos x="726" y="341"/>
                  </a:cxn>
                  <a:cxn ang="0">
                    <a:pos x="692" y="371"/>
                  </a:cxn>
                  <a:cxn ang="0">
                    <a:pos x="586" y="304"/>
                  </a:cxn>
                  <a:cxn ang="0">
                    <a:pos x="547" y="353"/>
                  </a:cxn>
                  <a:cxn ang="0">
                    <a:pos x="507" y="266"/>
                  </a:cxn>
                  <a:cxn ang="0">
                    <a:pos x="498" y="164"/>
                  </a:cxn>
                  <a:cxn ang="0">
                    <a:pos x="512" y="140"/>
                  </a:cxn>
                  <a:cxn ang="0">
                    <a:pos x="484" y="164"/>
                  </a:cxn>
                  <a:cxn ang="0">
                    <a:pos x="436" y="136"/>
                  </a:cxn>
                  <a:cxn ang="0">
                    <a:pos x="351" y="84"/>
                  </a:cxn>
                  <a:cxn ang="0">
                    <a:pos x="358" y="12"/>
                  </a:cxn>
                  <a:cxn ang="0">
                    <a:pos x="321" y="7"/>
                  </a:cxn>
                  <a:cxn ang="0">
                    <a:pos x="268" y="63"/>
                  </a:cxn>
                  <a:cxn ang="0">
                    <a:pos x="185" y="101"/>
                  </a:cxn>
                  <a:cxn ang="0">
                    <a:pos x="169" y="73"/>
                  </a:cxn>
                  <a:cxn ang="0">
                    <a:pos x="134" y="101"/>
                  </a:cxn>
                  <a:cxn ang="0">
                    <a:pos x="28" y="115"/>
                  </a:cxn>
                  <a:cxn ang="0">
                    <a:pos x="10" y="143"/>
                  </a:cxn>
                  <a:cxn ang="0">
                    <a:pos x="12" y="189"/>
                  </a:cxn>
                  <a:cxn ang="0">
                    <a:pos x="0" y="297"/>
                  </a:cxn>
                  <a:cxn ang="0">
                    <a:pos x="21" y="383"/>
                  </a:cxn>
                  <a:cxn ang="0">
                    <a:pos x="35" y="441"/>
                  </a:cxn>
                  <a:cxn ang="0">
                    <a:pos x="40" y="530"/>
                  </a:cxn>
                  <a:cxn ang="0">
                    <a:pos x="67" y="630"/>
                  </a:cxn>
                  <a:cxn ang="0">
                    <a:pos x="88" y="705"/>
                  </a:cxn>
                  <a:cxn ang="0">
                    <a:pos x="95" y="768"/>
                  </a:cxn>
                  <a:cxn ang="0">
                    <a:pos x="102" y="810"/>
                  </a:cxn>
                  <a:cxn ang="0">
                    <a:pos x="139" y="875"/>
                  </a:cxn>
                  <a:cxn ang="0">
                    <a:pos x="166" y="931"/>
                  </a:cxn>
                  <a:cxn ang="0">
                    <a:pos x="178" y="1053"/>
                  </a:cxn>
                  <a:cxn ang="0">
                    <a:pos x="212" y="1106"/>
                  </a:cxn>
                  <a:cxn ang="0">
                    <a:pos x="229" y="1179"/>
                  </a:cxn>
                  <a:cxn ang="0">
                    <a:pos x="219" y="1223"/>
                  </a:cxn>
                  <a:cxn ang="0">
                    <a:pos x="247" y="1298"/>
                  </a:cxn>
                  <a:cxn ang="0">
                    <a:pos x="263" y="1377"/>
                  </a:cxn>
                  <a:cxn ang="0">
                    <a:pos x="272" y="1456"/>
                  </a:cxn>
                  <a:cxn ang="0">
                    <a:pos x="314" y="1512"/>
                  </a:cxn>
                  <a:cxn ang="0">
                    <a:pos x="420" y="1578"/>
                  </a:cxn>
                  <a:cxn ang="0">
                    <a:pos x="503" y="1599"/>
                  </a:cxn>
                  <a:cxn ang="0">
                    <a:pos x="436" y="1489"/>
                  </a:cxn>
                  <a:cxn ang="0">
                    <a:pos x="505" y="1501"/>
                  </a:cxn>
                  <a:cxn ang="0">
                    <a:pos x="625" y="1466"/>
                  </a:cxn>
                  <a:cxn ang="0">
                    <a:pos x="717" y="1314"/>
                  </a:cxn>
                  <a:cxn ang="0">
                    <a:pos x="756" y="1272"/>
                  </a:cxn>
                  <a:cxn ang="0">
                    <a:pos x="791" y="1064"/>
                  </a:cxn>
                </a:cxnLst>
                <a:rect l="0" t="0" r="r" b="b"/>
                <a:pathLst>
                  <a:path w="793" h="1627">
                    <a:moveTo>
                      <a:pt x="791" y="1064"/>
                    </a:moveTo>
                    <a:lnTo>
                      <a:pt x="740" y="1050"/>
                    </a:lnTo>
                    <a:lnTo>
                      <a:pt x="740" y="1004"/>
                    </a:lnTo>
                    <a:lnTo>
                      <a:pt x="650" y="1020"/>
                    </a:lnTo>
                    <a:lnTo>
                      <a:pt x="618" y="976"/>
                    </a:lnTo>
                    <a:lnTo>
                      <a:pt x="634" y="952"/>
                    </a:lnTo>
                    <a:lnTo>
                      <a:pt x="620" y="913"/>
                    </a:lnTo>
                    <a:lnTo>
                      <a:pt x="655" y="906"/>
                    </a:lnTo>
                    <a:lnTo>
                      <a:pt x="678" y="852"/>
                    </a:lnTo>
                    <a:lnTo>
                      <a:pt x="692" y="829"/>
                    </a:lnTo>
                    <a:lnTo>
                      <a:pt x="678" y="810"/>
                    </a:lnTo>
                    <a:lnTo>
                      <a:pt x="678" y="787"/>
                    </a:lnTo>
                    <a:lnTo>
                      <a:pt x="694" y="759"/>
                    </a:lnTo>
                    <a:lnTo>
                      <a:pt x="653" y="710"/>
                    </a:lnTo>
                    <a:lnTo>
                      <a:pt x="669" y="684"/>
                    </a:lnTo>
                    <a:lnTo>
                      <a:pt x="694" y="684"/>
                    </a:lnTo>
                    <a:lnTo>
                      <a:pt x="694" y="651"/>
                    </a:lnTo>
                    <a:lnTo>
                      <a:pt x="754" y="579"/>
                    </a:lnTo>
                    <a:lnTo>
                      <a:pt x="736" y="558"/>
                    </a:lnTo>
                    <a:lnTo>
                      <a:pt x="710" y="577"/>
                    </a:lnTo>
                    <a:lnTo>
                      <a:pt x="637" y="530"/>
                    </a:lnTo>
                    <a:lnTo>
                      <a:pt x="650" y="500"/>
                    </a:lnTo>
                    <a:lnTo>
                      <a:pt x="696" y="502"/>
                    </a:lnTo>
                    <a:lnTo>
                      <a:pt x="722" y="462"/>
                    </a:lnTo>
                    <a:lnTo>
                      <a:pt x="722" y="402"/>
                    </a:lnTo>
                    <a:lnTo>
                      <a:pt x="726" y="341"/>
                    </a:lnTo>
                    <a:lnTo>
                      <a:pt x="696" y="341"/>
                    </a:lnTo>
                    <a:lnTo>
                      <a:pt x="692" y="371"/>
                    </a:lnTo>
                    <a:lnTo>
                      <a:pt x="586" y="371"/>
                    </a:lnTo>
                    <a:lnTo>
                      <a:pt x="586" y="304"/>
                    </a:lnTo>
                    <a:lnTo>
                      <a:pt x="560" y="297"/>
                    </a:lnTo>
                    <a:lnTo>
                      <a:pt x="547" y="353"/>
                    </a:lnTo>
                    <a:lnTo>
                      <a:pt x="496" y="299"/>
                    </a:lnTo>
                    <a:lnTo>
                      <a:pt x="507" y="266"/>
                    </a:lnTo>
                    <a:lnTo>
                      <a:pt x="537" y="196"/>
                    </a:lnTo>
                    <a:lnTo>
                      <a:pt x="498" y="164"/>
                    </a:lnTo>
                    <a:lnTo>
                      <a:pt x="542" y="152"/>
                    </a:lnTo>
                    <a:lnTo>
                      <a:pt x="512" y="140"/>
                    </a:lnTo>
                    <a:lnTo>
                      <a:pt x="484" y="140"/>
                    </a:lnTo>
                    <a:lnTo>
                      <a:pt x="484" y="164"/>
                    </a:lnTo>
                    <a:lnTo>
                      <a:pt x="461" y="164"/>
                    </a:lnTo>
                    <a:lnTo>
                      <a:pt x="436" y="136"/>
                    </a:lnTo>
                    <a:lnTo>
                      <a:pt x="399" y="101"/>
                    </a:lnTo>
                    <a:lnTo>
                      <a:pt x="351" y="84"/>
                    </a:lnTo>
                    <a:lnTo>
                      <a:pt x="348" y="47"/>
                    </a:lnTo>
                    <a:lnTo>
                      <a:pt x="358" y="12"/>
                    </a:lnTo>
                    <a:lnTo>
                      <a:pt x="348" y="0"/>
                    </a:lnTo>
                    <a:lnTo>
                      <a:pt x="321" y="7"/>
                    </a:lnTo>
                    <a:lnTo>
                      <a:pt x="270" y="14"/>
                    </a:lnTo>
                    <a:lnTo>
                      <a:pt x="268" y="63"/>
                    </a:lnTo>
                    <a:lnTo>
                      <a:pt x="226" y="84"/>
                    </a:lnTo>
                    <a:lnTo>
                      <a:pt x="185" y="101"/>
                    </a:lnTo>
                    <a:lnTo>
                      <a:pt x="173" y="101"/>
                    </a:lnTo>
                    <a:lnTo>
                      <a:pt x="169" y="73"/>
                    </a:lnTo>
                    <a:lnTo>
                      <a:pt x="136" y="80"/>
                    </a:lnTo>
                    <a:lnTo>
                      <a:pt x="134" y="101"/>
                    </a:lnTo>
                    <a:lnTo>
                      <a:pt x="102" y="112"/>
                    </a:lnTo>
                    <a:lnTo>
                      <a:pt x="28" y="115"/>
                    </a:lnTo>
                    <a:lnTo>
                      <a:pt x="26" y="138"/>
                    </a:lnTo>
                    <a:lnTo>
                      <a:pt x="10" y="143"/>
                    </a:lnTo>
                    <a:lnTo>
                      <a:pt x="5" y="154"/>
                    </a:lnTo>
                    <a:lnTo>
                      <a:pt x="12" y="189"/>
                    </a:lnTo>
                    <a:lnTo>
                      <a:pt x="3" y="257"/>
                    </a:lnTo>
                    <a:lnTo>
                      <a:pt x="0" y="297"/>
                    </a:lnTo>
                    <a:lnTo>
                      <a:pt x="19" y="346"/>
                    </a:lnTo>
                    <a:lnTo>
                      <a:pt x="21" y="383"/>
                    </a:lnTo>
                    <a:lnTo>
                      <a:pt x="28" y="406"/>
                    </a:lnTo>
                    <a:lnTo>
                      <a:pt x="35" y="441"/>
                    </a:lnTo>
                    <a:lnTo>
                      <a:pt x="58" y="481"/>
                    </a:lnTo>
                    <a:lnTo>
                      <a:pt x="40" y="530"/>
                    </a:lnTo>
                    <a:lnTo>
                      <a:pt x="46" y="586"/>
                    </a:lnTo>
                    <a:lnTo>
                      <a:pt x="67" y="630"/>
                    </a:lnTo>
                    <a:lnTo>
                      <a:pt x="74" y="684"/>
                    </a:lnTo>
                    <a:lnTo>
                      <a:pt x="88" y="705"/>
                    </a:lnTo>
                    <a:lnTo>
                      <a:pt x="99" y="719"/>
                    </a:lnTo>
                    <a:lnTo>
                      <a:pt x="95" y="768"/>
                    </a:lnTo>
                    <a:lnTo>
                      <a:pt x="90" y="787"/>
                    </a:lnTo>
                    <a:lnTo>
                      <a:pt x="102" y="810"/>
                    </a:lnTo>
                    <a:lnTo>
                      <a:pt x="116" y="852"/>
                    </a:lnTo>
                    <a:lnTo>
                      <a:pt x="139" y="875"/>
                    </a:lnTo>
                    <a:lnTo>
                      <a:pt x="139" y="922"/>
                    </a:lnTo>
                    <a:lnTo>
                      <a:pt x="166" y="931"/>
                    </a:lnTo>
                    <a:lnTo>
                      <a:pt x="192" y="1004"/>
                    </a:lnTo>
                    <a:lnTo>
                      <a:pt x="178" y="1053"/>
                    </a:lnTo>
                    <a:lnTo>
                      <a:pt x="196" y="1085"/>
                    </a:lnTo>
                    <a:lnTo>
                      <a:pt x="212" y="1106"/>
                    </a:lnTo>
                    <a:lnTo>
                      <a:pt x="226" y="1139"/>
                    </a:lnTo>
                    <a:lnTo>
                      <a:pt x="229" y="1179"/>
                    </a:lnTo>
                    <a:lnTo>
                      <a:pt x="215" y="1181"/>
                    </a:lnTo>
                    <a:lnTo>
                      <a:pt x="219" y="1223"/>
                    </a:lnTo>
                    <a:lnTo>
                      <a:pt x="238" y="1256"/>
                    </a:lnTo>
                    <a:lnTo>
                      <a:pt x="247" y="1298"/>
                    </a:lnTo>
                    <a:lnTo>
                      <a:pt x="263" y="1328"/>
                    </a:lnTo>
                    <a:lnTo>
                      <a:pt x="263" y="1377"/>
                    </a:lnTo>
                    <a:lnTo>
                      <a:pt x="263" y="1419"/>
                    </a:lnTo>
                    <a:lnTo>
                      <a:pt x="272" y="1456"/>
                    </a:lnTo>
                    <a:lnTo>
                      <a:pt x="286" y="1494"/>
                    </a:lnTo>
                    <a:lnTo>
                      <a:pt x="314" y="1512"/>
                    </a:lnTo>
                    <a:lnTo>
                      <a:pt x="348" y="1505"/>
                    </a:lnTo>
                    <a:lnTo>
                      <a:pt x="420" y="1578"/>
                    </a:lnTo>
                    <a:lnTo>
                      <a:pt x="482" y="1627"/>
                    </a:lnTo>
                    <a:lnTo>
                      <a:pt x="503" y="1599"/>
                    </a:lnTo>
                    <a:lnTo>
                      <a:pt x="452" y="1522"/>
                    </a:lnTo>
                    <a:lnTo>
                      <a:pt x="436" y="1489"/>
                    </a:lnTo>
                    <a:lnTo>
                      <a:pt x="475" y="1475"/>
                    </a:lnTo>
                    <a:lnTo>
                      <a:pt x="505" y="1501"/>
                    </a:lnTo>
                    <a:lnTo>
                      <a:pt x="563" y="1550"/>
                    </a:lnTo>
                    <a:lnTo>
                      <a:pt x="625" y="1466"/>
                    </a:lnTo>
                    <a:lnTo>
                      <a:pt x="694" y="1391"/>
                    </a:lnTo>
                    <a:lnTo>
                      <a:pt x="717" y="1314"/>
                    </a:lnTo>
                    <a:lnTo>
                      <a:pt x="752" y="1302"/>
                    </a:lnTo>
                    <a:lnTo>
                      <a:pt x="756" y="1272"/>
                    </a:lnTo>
                    <a:lnTo>
                      <a:pt x="793" y="1263"/>
                    </a:lnTo>
                    <a:lnTo>
                      <a:pt x="791" y="1064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24" name="Freeform 53"/>
              <p:cNvSpPr>
                <a:spLocks/>
              </p:cNvSpPr>
              <p:nvPr/>
            </p:nvSpPr>
            <p:spPr bwMode="auto">
              <a:xfrm>
                <a:off x="1377141" y="4637714"/>
                <a:ext cx="1018694" cy="876854"/>
              </a:xfrm>
              <a:custGeom>
                <a:avLst/>
                <a:gdLst/>
                <a:ahLst/>
                <a:cxnLst>
                  <a:cxn ang="0">
                    <a:pos x="1508" y="774"/>
                  </a:cxn>
                  <a:cxn ang="0">
                    <a:pos x="1531" y="1038"/>
                  </a:cxn>
                  <a:cxn ang="0">
                    <a:pos x="1561" y="1148"/>
                  </a:cxn>
                  <a:cxn ang="0">
                    <a:pos x="1413" y="1131"/>
                  </a:cxn>
                  <a:cxn ang="0">
                    <a:pos x="1492" y="1213"/>
                  </a:cxn>
                  <a:cxn ang="0">
                    <a:pos x="1453" y="1278"/>
                  </a:cxn>
                  <a:cxn ang="0">
                    <a:pos x="1275" y="1357"/>
                  </a:cxn>
                  <a:cxn ang="0">
                    <a:pos x="1201" y="1355"/>
                  </a:cxn>
                  <a:cxn ang="0">
                    <a:pos x="1229" y="1269"/>
                  </a:cxn>
                  <a:cxn ang="0">
                    <a:pos x="1187" y="1220"/>
                  </a:cxn>
                  <a:cxn ang="0">
                    <a:pos x="1130" y="1185"/>
                  </a:cxn>
                  <a:cxn ang="0">
                    <a:pos x="1047" y="1122"/>
                  </a:cxn>
                  <a:cxn ang="0">
                    <a:pos x="1038" y="996"/>
                  </a:cxn>
                  <a:cxn ang="0">
                    <a:pos x="994" y="1001"/>
                  </a:cxn>
                  <a:cxn ang="0">
                    <a:pos x="936" y="1068"/>
                  </a:cxn>
                  <a:cxn ang="0">
                    <a:pos x="842" y="1099"/>
                  </a:cxn>
                  <a:cxn ang="0">
                    <a:pos x="736" y="1033"/>
                  </a:cxn>
                  <a:cxn ang="0">
                    <a:pos x="678" y="1071"/>
                  </a:cxn>
                  <a:cxn ang="0">
                    <a:pos x="579" y="1050"/>
                  </a:cxn>
                  <a:cxn ang="0">
                    <a:pos x="507" y="1108"/>
                  </a:cxn>
                  <a:cxn ang="0">
                    <a:pos x="438" y="1092"/>
                  </a:cxn>
                  <a:cxn ang="0">
                    <a:pos x="378" y="1152"/>
                  </a:cxn>
                  <a:cxn ang="0">
                    <a:pos x="337" y="1229"/>
                  </a:cxn>
                  <a:cxn ang="0">
                    <a:pos x="286" y="1166"/>
                  </a:cxn>
                  <a:cxn ang="0">
                    <a:pos x="233" y="1148"/>
                  </a:cxn>
                  <a:cxn ang="0">
                    <a:pos x="169" y="1103"/>
                  </a:cxn>
                  <a:cxn ang="0">
                    <a:pos x="201" y="1029"/>
                  </a:cxn>
                  <a:cxn ang="0">
                    <a:pos x="171" y="989"/>
                  </a:cxn>
                  <a:cxn ang="0">
                    <a:pos x="95" y="935"/>
                  </a:cxn>
                  <a:cxn ang="0">
                    <a:pos x="83" y="891"/>
                  </a:cxn>
                  <a:cxn ang="0">
                    <a:pos x="0" y="938"/>
                  </a:cxn>
                  <a:cxn ang="0">
                    <a:pos x="12" y="858"/>
                  </a:cxn>
                  <a:cxn ang="0">
                    <a:pos x="56" y="837"/>
                  </a:cxn>
                  <a:cxn ang="0">
                    <a:pos x="42" y="777"/>
                  </a:cxn>
                  <a:cxn ang="0">
                    <a:pos x="74" y="744"/>
                  </a:cxn>
                  <a:cxn ang="0">
                    <a:pos x="180" y="711"/>
                  </a:cxn>
                  <a:cxn ang="0">
                    <a:pos x="277" y="660"/>
                  </a:cxn>
                  <a:cxn ang="0">
                    <a:pos x="385" y="576"/>
                  </a:cxn>
                  <a:cxn ang="0">
                    <a:pos x="323" y="329"/>
                  </a:cxn>
                  <a:cxn ang="0">
                    <a:pos x="364" y="161"/>
                  </a:cxn>
                  <a:cxn ang="0">
                    <a:pos x="270" y="81"/>
                  </a:cxn>
                  <a:cxn ang="0">
                    <a:pos x="330" y="44"/>
                  </a:cxn>
                  <a:cxn ang="0">
                    <a:pos x="551" y="98"/>
                  </a:cxn>
                  <a:cxn ang="0">
                    <a:pos x="637" y="58"/>
                  </a:cxn>
                  <a:cxn ang="0">
                    <a:pos x="680" y="161"/>
                  </a:cxn>
                  <a:cxn ang="0">
                    <a:pos x="770" y="165"/>
                  </a:cxn>
                  <a:cxn ang="0">
                    <a:pos x="895" y="175"/>
                  </a:cxn>
                  <a:cxn ang="0">
                    <a:pos x="1028" y="270"/>
                  </a:cxn>
                  <a:cxn ang="0">
                    <a:pos x="1151" y="322"/>
                  </a:cxn>
                  <a:cxn ang="0">
                    <a:pos x="1293" y="536"/>
                  </a:cxn>
                  <a:cxn ang="0">
                    <a:pos x="1409" y="574"/>
                  </a:cxn>
                  <a:cxn ang="0">
                    <a:pos x="1501" y="534"/>
                  </a:cxn>
                  <a:cxn ang="0">
                    <a:pos x="1579" y="861"/>
                  </a:cxn>
                </a:cxnLst>
                <a:rect l="0" t="0" r="r" b="b"/>
                <a:pathLst>
                  <a:path w="1591" h="1385">
                    <a:moveTo>
                      <a:pt x="1533" y="842"/>
                    </a:moveTo>
                    <a:lnTo>
                      <a:pt x="1519" y="802"/>
                    </a:lnTo>
                    <a:lnTo>
                      <a:pt x="1508" y="774"/>
                    </a:lnTo>
                    <a:lnTo>
                      <a:pt x="1406" y="912"/>
                    </a:lnTo>
                    <a:lnTo>
                      <a:pt x="1508" y="994"/>
                    </a:lnTo>
                    <a:lnTo>
                      <a:pt x="1531" y="1038"/>
                    </a:lnTo>
                    <a:lnTo>
                      <a:pt x="1554" y="1054"/>
                    </a:lnTo>
                    <a:lnTo>
                      <a:pt x="1565" y="1092"/>
                    </a:lnTo>
                    <a:lnTo>
                      <a:pt x="1561" y="1148"/>
                    </a:lnTo>
                    <a:lnTo>
                      <a:pt x="1499" y="1115"/>
                    </a:lnTo>
                    <a:lnTo>
                      <a:pt x="1459" y="1106"/>
                    </a:lnTo>
                    <a:lnTo>
                      <a:pt x="1413" y="1131"/>
                    </a:lnTo>
                    <a:lnTo>
                      <a:pt x="1388" y="1176"/>
                    </a:lnTo>
                    <a:lnTo>
                      <a:pt x="1492" y="1192"/>
                    </a:lnTo>
                    <a:lnTo>
                      <a:pt x="1492" y="1213"/>
                    </a:lnTo>
                    <a:lnTo>
                      <a:pt x="1466" y="1213"/>
                    </a:lnTo>
                    <a:lnTo>
                      <a:pt x="1459" y="1241"/>
                    </a:lnTo>
                    <a:lnTo>
                      <a:pt x="1453" y="1278"/>
                    </a:lnTo>
                    <a:lnTo>
                      <a:pt x="1441" y="1304"/>
                    </a:lnTo>
                    <a:lnTo>
                      <a:pt x="1432" y="1374"/>
                    </a:lnTo>
                    <a:lnTo>
                      <a:pt x="1275" y="1357"/>
                    </a:lnTo>
                    <a:lnTo>
                      <a:pt x="1275" y="1357"/>
                    </a:lnTo>
                    <a:lnTo>
                      <a:pt x="1240" y="1385"/>
                    </a:lnTo>
                    <a:lnTo>
                      <a:pt x="1201" y="1355"/>
                    </a:lnTo>
                    <a:lnTo>
                      <a:pt x="1220" y="1325"/>
                    </a:lnTo>
                    <a:lnTo>
                      <a:pt x="1206" y="1304"/>
                    </a:lnTo>
                    <a:lnTo>
                      <a:pt x="1229" y="1269"/>
                    </a:lnTo>
                    <a:lnTo>
                      <a:pt x="1217" y="1246"/>
                    </a:lnTo>
                    <a:lnTo>
                      <a:pt x="1185" y="1248"/>
                    </a:lnTo>
                    <a:lnTo>
                      <a:pt x="1187" y="1220"/>
                    </a:lnTo>
                    <a:lnTo>
                      <a:pt x="1167" y="1194"/>
                    </a:lnTo>
                    <a:lnTo>
                      <a:pt x="1144" y="1206"/>
                    </a:lnTo>
                    <a:lnTo>
                      <a:pt x="1130" y="1185"/>
                    </a:lnTo>
                    <a:lnTo>
                      <a:pt x="1035" y="1243"/>
                    </a:lnTo>
                    <a:lnTo>
                      <a:pt x="989" y="1159"/>
                    </a:lnTo>
                    <a:lnTo>
                      <a:pt x="1047" y="1122"/>
                    </a:lnTo>
                    <a:lnTo>
                      <a:pt x="1095" y="1073"/>
                    </a:lnTo>
                    <a:lnTo>
                      <a:pt x="1068" y="994"/>
                    </a:lnTo>
                    <a:lnTo>
                      <a:pt x="1038" y="996"/>
                    </a:lnTo>
                    <a:lnTo>
                      <a:pt x="1015" y="942"/>
                    </a:lnTo>
                    <a:lnTo>
                      <a:pt x="975" y="942"/>
                    </a:lnTo>
                    <a:lnTo>
                      <a:pt x="994" y="1001"/>
                    </a:lnTo>
                    <a:lnTo>
                      <a:pt x="952" y="991"/>
                    </a:lnTo>
                    <a:lnTo>
                      <a:pt x="913" y="1024"/>
                    </a:lnTo>
                    <a:lnTo>
                      <a:pt x="936" y="1068"/>
                    </a:lnTo>
                    <a:lnTo>
                      <a:pt x="925" y="1103"/>
                    </a:lnTo>
                    <a:lnTo>
                      <a:pt x="879" y="1117"/>
                    </a:lnTo>
                    <a:lnTo>
                      <a:pt x="842" y="1099"/>
                    </a:lnTo>
                    <a:lnTo>
                      <a:pt x="800" y="1071"/>
                    </a:lnTo>
                    <a:lnTo>
                      <a:pt x="766" y="1059"/>
                    </a:lnTo>
                    <a:lnTo>
                      <a:pt x="736" y="1033"/>
                    </a:lnTo>
                    <a:lnTo>
                      <a:pt x="717" y="1040"/>
                    </a:lnTo>
                    <a:lnTo>
                      <a:pt x="719" y="1066"/>
                    </a:lnTo>
                    <a:lnTo>
                      <a:pt x="678" y="1071"/>
                    </a:lnTo>
                    <a:lnTo>
                      <a:pt x="646" y="1071"/>
                    </a:lnTo>
                    <a:lnTo>
                      <a:pt x="609" y="1052"/>
                    </a:lnTo>
                    <a:lnTo>
                      <a:pt x="579" y="1050"/>
                    </a:lnTo>
                    <a:lnTo>
                      <a:pt x="549" y="1059"/>
                    </a:lnTo>
                    <a:lnTo>
                      <a:pt x="524" y="1087"/>
                    </a:lnTo>
                    <a:lnTo>
                      <a:pt x="507" y="1108"/>
                    </a:lnTo>
                    <a:lnTo>
                      <a:pt x="477" y="1110"/>
                    </a:lnTo>
                    <a:lnTo>
                      <a:pt x="461" y="1089"/>
                    </a:lnTo>
                    <a:lnTo>
                      <a:pt x="438" y="1092"/>
                    </a:lnTo>
                    <a:lnTo>
                      <a:pt x="422" y="1108"/>
                    </a:lnTo>
                    <a:lnTo>
                      <a:pt x="420" y="1131"/>
                    </a:lnTo>
                    <a:lnTo>
                      <a:pt x="378" y="1152"/>
                    </a:lnTo>
                    <a:lnTo>
                      <a:pt x="394" y="1185"/>
                    </a:lnTo>
                    <a:lnTo>
                      <a:pt x="360" y="1218"/>
                    </a:lnTo>
                    <a:lnTo>
                      <a:pt x="337" y="1229"/>
                    </a:lnTo>
                    <a:lnTo>
                      <a:pt x="316" y="1220"/>
                    </a:lnTo>
                    <a:lnTo>
                      <a:pt x="309" y="1171"/>
                    </a:lnTo>
                    <a:lnTo>
                      <a:pt x="286" y="1166"/>
                    </a:lnTo>
                    <a:lnTo>
                      <a:pt x="256" y="1218"/>
                    </a:lnTo>
                    <a:lnTo>
                      <a:pt x="226" y="1201"/>
                    </a:lnTo>
                    <a:lnTo>
                      <a:pt x="233" y="1148"/>
                    </a:lnTo>
                    <a:lnTo>
                      <a:pt x="208" y="1141"/>
                    </a:lnTo>
                    <a:lnTo>
                      <a:pt x="203" y="1108"/>
                    </a:lnTo>
                    <a:lnTo>
                      <a:pt x="169" y="1103"/>
                    </a:lnTo>
                    <a:lnTo>
                      <a:pt x="166" y="1071"/>
                    </a:lnTo>
                    <a:lnTo>
                      <a:pt x="205" y="1064"/>
                    </a:lnTo>
                    <a:lnTo>
                      <a:pt x="201" y="1029"/>
                    </a:lnTo>
                    <a:lnTo>
                      <a:pt x="129" y="1031"/>
                    </a:lnTo>
                    <a:lnTo>
                      <a:pt x="127" y="994"/>
                    </a:lnTo>
                    <a:lnTo>
                      <a:pt x="171" y="989"/>
                    </a:lnTo>
                    <a:lnTo>
                      <a:pt x="166" y="961"/>
                    </a:lnTo>
                    <a:lnTo>
                      <a:pt x="99" y="973"/>
                    </a:lnTo>
                    <a:lnTo>
                      <a:pt x="95" y="935"/>
                    </a:lnTo>
                    <a:lnTo>
                      <a:pt x="127" y="933"/>
                    </a:lnTo>
                    <a:lnTo>
                      <a:pt x="129" y="891"/>
                    </a:lnTo>
                    <a:lnTo>
                      <a:pt x="83" y="891"/>
                    </a:lnTo>
                    <a:lnTo>
                      <a:pt x="49" y="919"/>
                    </a:lnTo>
                    <a:lnTo>
                      <a:pt x="26" y="956"/>
                    </a:lnTo>
                    <a:lnTo>
                      <a:pt x="0" y="938"/>
                    </a:lnTo>
                    <a:lnTo>
                      <a:pt x="3" y="905"/>
                    </a:lnTo>
                    <a:lnTo>
                      <a:pt x="33" y="877"/>
                    </a:lnTo>
                    <a:lnTo>
                      <a:pt x="12" y="858"/>
                    </a:lnTo>
                    <a:lnTo>
                      <a:pt x="21" y="844"/>
                    </a:lnTo>
                    <a:lnTo>
                      <a:pt x="42" y="854"/>
                    </a:lnTo>
                    <a:lnTo>
                      <a:pt x="56" y="837"/>
                    </a:lnTo>
                    <a:lnTo>
                      <a:pt x="23" y="807"/>
                    </a:lnTo>
                    <a:lnTo>
                      <a:pt x="7" y="788"/>
                    </a:lnTo>
                    <a:lnTo>
                      <a:pt x="42" y="777"/>
                    </a:lnTo>
                    <a:lnTo>
                      <a:pt x="63" y="807"/>
                    </a:lnTo>
                    <a:lnTo>
                      <a:pt x="95" y="812"/>
                    </a:lnTo>
                    <a:lnTo>
                      <a:pt x="74" y="744"/>
                    </a:lnTo>
                    <a:lnTo>
                      <a:pt x="116" y="718"/>
                    </a:lnTo>
                    <a:lnTo>
                      <a:pt x="175" y="749"/>
                    </a:lnTo>
                    <a:lnTo>
                      <a:pt x="180" y="711"/>
                    </a:lnTo>
                    <a:lnTo>
                      <a:pt x="215" y="700"/>
                    </a:lnTo>
                    <a:lnTo>
                      <a:pt x="226" y="669"/>
                    </a:lnTo>
                    <a:lnTo>
                      <a:pt x="277" y="660"/>
                    </a:lnTo>
                    <a:lnTo>
                      <a:pt x="316" y="583"/>
                    </a:lnTo>
                    <a:lnTo>
                      <a:pt x="351" y="609"/>
                    </a:lnTo>
                    <a:lnTo>
                      <a:pt x="385" y="576"/>
                    </a:lnTo>
                    <a:lnTo>
                      <a:pt x="346" y="541"/>
                    </a:lnTo>
                    <a:lnTo>
                      <a:pt x="364" y="494"/>
                    </a:lnTo>
                    <a:lnTo>
                      <a:pt x="323" y="329"/>
                    </a:lnTo>
                    <a:lnTo>
                      <a:pt x="245" y="266"/>
                    </a:lnTo>
                    <a:lnTo>
                      <a:pt x="434" y="205"/>
                    </a:lnTo>
                    <a:lnTo>
                      <a:pt x="364" y="161"/>
                    </a:lnTo>
                    <a:lnTo>
                      <a:pt x="360" y="121"/>
                    </a:lnTo>
                    <a:lnTo>
                      <a:pt x="323" y="130"/>
                    </a:lnTo>
                    <a:lnTo>
                      <a:pt x="270" y="81"/>
                    </a:lnTo>
                    <a:lnTo>
                      <a:pt x="268" y="28"/>
                    </a:lnTo>
                    <a:lnTo>
                      <a:pt x="300" y="0"/>
                    </a:lnTo>
                    <a:lnTo>
                      <a:pt x="330" y="44"/>
                    </a:lnTo>
                    <a:lnTo>
                      <a:pt x="376" y="4"/>
                    </a:lnTo>
                    <a:lnTo>
                      <a:pt x="424" y="39"/>
                    </a:lnTo>
                    <a:lnTo>
                      <a:pt x="551" y="98"/>
                    </a:lnTo>
                    <a:lnTo>
                      <a:pt x="586" y="44"/>
                    </a:lnTo>
                    <a:lnTo>
                      <a:pt x="595" y="88"/>
                    </a:lnTo>
                    <a:lnTo>
                      <a:pt x="637" y="58"/>
                    </a:lnTo>
                    <a:lnTo>
                      <a:pt x="749" y="70"/>
                    </a:lnTo>
                    <a:lnTo>
                      <a:pt x="761" y="109"/>
                    </a:lnTo>
                    <a:lnTo>
                      <a:pt x="680" y="161"/>
                    </a:lnTo>
                    <a:lnTo>
                      <a:pt x="696" y="189"/>
                    </a:lnTo>
                    <a:lnTo>
                      <a:pt x="773" y="140"/>
                    </a:lnTo>
                    <a:lnTo>
                      <a:pt x="770" y="165"/>
                    </a:lnTo>
                    <a:lnTo>
                      <a:pt x="839" y="165"/>
                    </a:lnTo>
                    <a:lnTo>
                      <a:pt x="862" y="186"/>
                    </a:lnTo>
                    <a:lnTo>
                      <a:pt x="895" y="175"/>
                    </a:lnTo>
                    <a:lnTo>
                      <a:pt x="952" y="221"/>
                    </a:lnTo>
                    <a:lnTo>
                      <a:pt x="1021" y="319"/>
                    </a:lnTo>
                    <a:lnTo>
                      <a:pt x="1028" y="270"/>
                    </a:lnTo>
                    <a:lnTo>
                      <a:pt x="1081" y="277"/>
                    </a:lnTo>
                    <a:lnTo>
                      <a:pt x="1137" y="273"/>
                    </a:lnTo>
                    <a:lnTo>
                      <a:pt x="1151" y="322"/>
                    </a:lnTo>
                    <a:lnTo>
                      <a:pt x="1243" y="413"/>
                    </a:lnTo>
                    <a:lnTo>
                      <a:pt x="1217" y="441"/>
                    </a:lnTo>
                    <a:lnTo>
                      <a:pt x="1293" y="536"/>
                    </a:lnTo>
                    <a:lnTo>
                      <a:pt x="1300" y="506"/>
                    </a:lnTo>
                    <a:lnTo>
                      <a:pt x="1340" y="499"/>
                    </a:lnTo>
                    <a:lnTo>
                      <a:pt x="1409" y="574"/>
                    </a:lnTo>
                    <a:lnTo>
                      <a:pt x="1413" y="548"/>
                    </a:lnTo>
                    <a:lnTo>
                      <a:pt x="1494" y="557"/>
                    </a:lnTo>
                    <a:lnTo>
                      <a:pt x="1501" y="534"/>
                    </a:lnTo>
                    <a:lnTo>
                      <a:pt x="1586" y="555"/>
                    </a:lnTo>
                    <a:lnTo>
                      <a:pt x="1591" y="606"/>
                    </a:lnTo>
                    <a:lnTo>
                      <a:pt x="1579" y="861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BCFF9B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25" name="Freeform 55"/>
              <p:cNvSpPr>
                <a:spLocks/>
              </p:cNvSpPr>
              <p:nvPr/>
            </p:nvSpPr>
            <p:spPr bwMode="auto">
              <a:xfrm>
                <a:off x="1837506" y="6067270"/>
                <a:ext cx="758738" cy="908509"/>
              </a:xfrm>
              <a:custGeom>
                <a:avLst/>
                <a:gdLst/>
                <a:ahLst/>
                <a:cxnLst>
                  <a:cxn ang="0">
                    <a:pos x="1123" y="406"/>
                  </a:cxn>
                  <a:cxn ang="0">
                    <a:pos x="1181" y="516"/>
                  </a:cxn>
                  <a:cxn ang="0">
                    <a:pos x="1100" y="555"/>
                  </a:cxn>
                  <a:cxn ang="0">
                    <a:pos x="1100" y="665"/>
                  </a:cxn>
                  <a:cxn ang="0">
                    <a:pos x="1151" y="695"/>
                  </a:cxn>
                  <a:cxn ang="0">
                    <a:pos x="1109" y="782"/>
                  </a:cxn>
                  <a:cxn ang="0">
                    <a:pos x="1086" y="805"/>
                  </a:cxn>
                  <a:cxn ang="0">
                    <a:pos x="1015" y="866"/>
                  </a:cxn>
                  <a:cxn ang="0">
                    <a:pos x="969" y="1187"/>
                  </a:cxn>
                  <a:cxn ang="0">
                    <a:pos x="934" y="1136"/>
                  </a:cxn>
                  <a:cxn ang="0">
                    <a:pos x="893" y="1111"/>
                  </a:cxn>
                  <a:cxn ang="0">
                    <a:pos x="768" y="1150"/>
                  </a:cxn>
                  <a:cxn ang="0">
                    <a:pos x="706" y="1183"/>
                  </a:cxn>
                  <a:cxn ang="0">
                    <a:pos x="604" y="1166"/>
                  </a:cxn>
                  <a:cxn ang="0">
                    <a:pos x="584" y="1073"/>
                  </a:cxn>
                  <a:cxn ang="0">
                    <a:pos x="496" y="1071"/>
                  </a:cxn>
                  <a:cxn ang="0">
                    <a:pos x="434" y="1022"/>
                  </a:cxn>
                  <a:cxn ang="0">
                    <a:pos x="332" y="1048"/>
                  </a:cxn>
                  <a:cxn ang="0">
                    <a:pos x="330" y="1155"/>
                  </a:cxn>
                  <a:cxn ang="0">
                    <a:pos x="355" y="1255"/>
                  </a:cxn>
                  <a:cxn ang="0">
                    <a:pos x="409" y="1185"/>
                  </a:cxn>
                  <a:cxn ang="0">
                    <a:pos x="503" y="1288"/>
                  </a:cxn>
                  <a:cxn ang="0">
                    <a:pos x="485" y="1369"/>
                  </a:cxn>
                  <a:cxn ang="0">
                    <a:pos x="422" y="1402"/>
                  </a:cxn>
                  <a:cxn ang="0">
                    <a:pos x="390" y="1411"/>
                  </a:cxn>
                  <a:cxn ang="0">
                    <a:pos x="358" y="1435"/>
                  </a:cxn>
                  <a:cxn ang="0">
                    <a:pos x="358" y="1365"/>
                  </a:cxn>
                  <a:cxn ang="0">
                    <a:pos x="330" y="1313"/>
                  </a:cxn>
                  <a:cxn ang="0">
                    <a:pos x="355" y="1295"/>
                  </a:cxn>
                  <a:cxn ang="0">
                    <a:pos x="355" y="1255"/>
                  </a:cxn>
                  <a:cxn ang="0">
                    <a:pos x="330" y="1155"/>
                  </a:cxn>
                  <a:cxn ang="0">
                    <a:pos x="210" y="1036"/>
                  </a:cxn>
                  <a:cxn ang="0">
                    <a:pos x="178" y="877"/>
                  </a:cxn>
                  <a:cxn ang="0">
                    <a:pos x="130" y="754"/>
                  </a:cxn>
                  <a:cxn ang="0">
                    <a:pos x="83" y="663"/>
                  </a:cxn>
                  <a:cxn ang="0">
                    <a:pos x="111" y="586"/>
                  </a:cxn>
                  <a:cxn ang="0">
                    <a:pos x="79" y="457"/>
                  </a:cxn>
                  <a:cxn ang="0">
                    <a:pos x="0" y="355"/>
                  </a:cxn>
                  <a:cxn ang="0">
                    <a:pos x="7" y="303"/>
                  </a:cxn>
                  <a:cxn ang="0">
                    <a:pos x="201" y="128"/>
                  </a:cxn>
                  <a:cxn ang="0">
                    <a:pos x="215" y="56"/>
                  </a:cxn>
                  <a:cxn ang="0">
                    <a:pos x="236" y="16"/>
                  </a:cxn>
                  <a:cxn ang="0">
                    <a:pos x="268" y="33"/>
                  </a:cxn>
                  <a:cxn ang="0">
                    <a:pos x="351" y="0"/>
                  </a:cxn>
                  <a:cxn ang="0">
                    <a:pos x="379" y="44"/>
                  </a:cxn>
                  <a:cxn ang="0">
                    <a:pos x="390" y="72"/>
                  </a:cxn>
                  <a:cxn ang="0">
                    <a:pos x="443" y="70"/>
                  </a:cxn>
                  <a:cxn ang="0">
                    <a:pos x="491" y="166"/>
                  </a:cxn>
                  <a:cxn ang="0">
                    <a:pos x="450" y="257"/>
                  </a:cxn>
                  <a:cxn ang="0">
                    <a:pos x="388" y="322"/>
                  </a:cxn>
                  <a:cxn ang="0">
                    <a:pos x="491" y="320"/>
                  </a:cxn>
                  <a:cxn ang="0">
                    <a:pos x="690" y="359"/>
                  </a:cxn>
                  <a:cxn ang="0">
                    <a:pos x="747" y="371"/>
                  </a:cxn>
                  <a:cxn ang="0">
                    <a:pos x="759" y="453"/>
                  </a:cxn>
                  <a:cxn ang="0">
                    <a:pos x="858" y="502"/>
                  </a:cxn>
                  <a:cxn ang="0">
                    <a:pos x="913" y="499"/>
                  </a:cxn>
                  <a:cxn ang="0">
                    <a:pos x="955" y="413"/>
                  </a:cxn>
                </a:cxnLst>
                <a:rect l="0" t="0" r="r" b="b"/>
                <a:pathLst>
                  <a:path w="1185" h="1435">
                    <a:moveTo>
                      <a:pt x="1107" y="432"/>
                    </a:moveTo>
                    <a:lnTo>
                      <a:pt x="1123" y="406"/>
                    </a:lnTo>
                    <a:lnTo>
                      <a:pt x="1185" y="457"/>
                    </a:lnTo>
                    <a:lnTo>
                      <a:pt x="1181" y="516"/>
                    </a:lnTo>
                    <a:lnTo>
                      <a:pt x="1118" y="497"/>
                    </a:lnTo>
                    <a:lnTo>
                      <a:pt x="1100" y="555"/>
                    </a:lnTo>
                    <a:lnTo>
                      <a:pt x="1109" y="600"/>
                    </a:lnTo>
                    <a:lnTo>
                      <a:pt x="1100" y="665"/>
                    </a:lnTo>
                    <a:lnTo>
                      <a:pt x="1095" y="686"/>
                    </a:lnTo>
                    <a:lnTo>
                      <a:pt x="1151" y="695"/>
                    </a:lnTo>
                    <a:lnTo>
                      <a:pt x="1107" y="744"/>
                    </a:lnTo>
                    <a:lnTo>
                      <a:pt x="1109" y="782"/>
                    </a:lnTo>
                    <a:lnTo>
                      <a:pt x="1105" y="828"/>
                    </a:lnTo>
                    <a:lnTo>
                      <a:pt x="1086" y="805"/>
                    </a:lnTo>
                    <a:lnTo>
                      <a:pt x="1054" y="828"/>
                    </a:lnTo>
                    <a:lnTo>
                      <a:pt x="1015" y="866"/>
                    </a:lnTo>
                    <a:lnTo>
                      <a:pt x="1052" y="1115"/>
                    </a:lnTo>
                    <a:lnTo>
                      <a:pt x="969" y="1187"/>
                    </a:lnTo>
                    <a:lnTo>
                      <a:pt x="897" y="1173"/>
                    </a:lnTo>
                    <a:lnTo>
                      <a:pt x="934" y="1136"/>
                    </a:lnTo>
                    <a:lnTo>
                      <a:pt x="927" y="1106"/>
                    </a:lnTo>
                    <a:lnTo>
                      <a:pt x="893" y="1111"/>
                    </a:lnTo>
                    <a:lnTo>
                      <a:pt x="874" y="1136"/>
                    </a:lnTo>
                    <a:lnTo>
                      <a:pt x="768" y="1150"/>
                    </a:lnTo>
                    <a:lnTo>
                      <a:pt x="720" y="1164"/>
                    </a:lnTo>
                    <a:lnTo>
                      <a:pt x="706" y="1183"/>
                    </a:lnTo>
                    <a:lnTo>
                      <a:pt x="625" y="1192"/>
                    </a:lnTo>
                    <a:lnTo>
                      <a:pt x="604" y="1166"/>
                    </a:lnTo>
                    <a:lnTo>
                      <a:pt x="556" y="1173"/>
                    </a:lnTo>
                    <a:lnTo>
                      <a:pt x="584" y="1073"/>
                    </a:lnTo>
                    <a:lnTo>
                      <a:pt x="547" y="1071"/>
                    </a:lnTo>
                    <a:lnTo>
                      <a:pt x="496" y="1071"/>
                    </a:lnTo>
                    <a:lnTo>
                      <a:pt x="475" y="1036"/>
                    </a:lnTo>
                    <a:lnTo>
                      <a:pt x="434" y="1022"/>
                    </a:lnTo>
                    <a:lnTo>
                      <a:pt x="379" y="1052"/>
                    </a:lnTo>
                    <a:lnTo>
                      <a:pt x="332" y="1048"/>
                    </a:lnTo>
                    <a:lnTo>
                      <a:pt x="282" y="1115"/>
                    </a:lnTo>
                    <a:lnTo>
                      <a:pt x="330" y="1155"/>
                    </a:lnTo>
                    <a:lnTo>
                      <a:pt x="349" y="1206"/>
                    </a:lnTo>
                    <a:lnTo>
                      <a:pt x="355" y="1255"/>
                    </a:lnTo>
                    <a:lnTo>
                      <a:pt x="395" y="1222"/>
                    </a:lnTo>
                    <a:lnTo>
                      <a:pt x="409" y="1185"/>
                    </a:lnTo>
                    <a:lnTo>
                      <a:pt x="452" y="1194"/>
                    </a:lnTo>
                    <a:lnTo>
                      <a:pt x="503" y="1288"/>
                    </a:lnTo>
                    <a:lnTo>
                      <a:pt x="526" y="1339"/>
                    </a:lnTo>
                    <a:lnTo>
                      <a:pt x="485" y="1369"/>
                    </a:lnTo>
                    <a:lnTo>
                      <a:pt x="443" y="1323"/>
                    </a:lnTo>
                    <a:lnTo>
                      <a:pt x="422" y="1402"/>
                    </a:lnTo>
                    <a:lnTo>
                      <a:pt x="402" y="1383"/>
                    </a:lnTo>
                    <a:lnTo>
                      <a:pt x="390" y="1411"/>
                    </a:lnTo>
                    <a:lnTo>
                      <a:pt x="374" y="1402"/>
                    </a:lnTo>
                    <a:lnTo>
                      <a:pt x="358" y="1435"/>
                    </a:lnTo>
                    <a:lnTo>
                      <a:pt x="326" y="1407"/>
                    </a:lnTo>
                    <a:lnTo>
                      <a:pt x="358" y="1365"/>
                    </a:lnTo>
                    <a:lnTo>
                      <a:pt x="319" y="1344"/>
                    </a:lnTo>
                    <a:lnTo>
                      <a:pt x="330" y="1313"/>
                    </a:lnTo>
                    <a:lnTo>
                      <a:pt x="360" y="1325"/>
                    </a:lnTo>
                    <a:lnTo>
                      <a:pt x="355" y="1295"/>
                    </a:lnTo>
                    <a:lnTo>
                      <a:pt x="337" y="1274"/>
                    </a:lnTo>
                    <a:lnTo>
                      <a:pt x="355" y="1255"/>
                    </a:lnTo>
                    <a:lnTo>
                      <a:pt x="349" y="1206"/>
                    </a:lnTo>
                    <a:lnTo>
                      <a:pt x="330" y="1155"/>
                    </a:lnTo>
                    <a:lnTo>
                      <a:pt x="282" y="1115"/>
                    </a:lnTo>
                    <a:lnTo>
                      <a:pt x="210" y="1036"/>
                    </a:lnTo>
                    <a:lnTo>
                      <a:pt x="215" y="926"/>
                    </a:lnTo>
                    <a:lnTo>
                      <a:pt x="178" y="877"/>
                    </a:lnTo>
                    <a:lnTo>
                      <a:pt x="160" y="803"/>
                    </a:lnTo>
                    <a:lnTo>
                      <a:pt x="130" y="754"/>
                    </a:lnTo>
                    <a:lnTo>
                      <a:pt x="141" y="702"/>
                    </a:lnTo>
                    <a:lnTo>
                      <a:pt x="83" y="663"/>
                    </a:lnTo>
                    <a:lnTo>
                      <a:pt x="74" y="616"/>
                    </a:lnTo>
                    <a:lnTo>
                      <a:pt x="111" y="586"/>
                    </a:lnTo>
                    <a:lnTo>
                      <a:pt x="88" y="572"/>
                    </a:lnTo>
                    <a:lnTo>
                      <a:pt x="79" y="457"/>
                    </a:lnTo>
                    <a:lnTo>
                      <a:pt x="37" y="362"/>
                    </a:lnTo>
                    <a:lnTo>
                      <a:pt x="0" y="355"/>
                    </a:lnTo>
                    <a:lnTo>
                      <a:pt x="0" y="355"/>
                    </a:lnTo>
                    <a:lnTo>
                      <a:pt x="7" y="303"/>
                    </a:lnTo>
                    <a:lnTo>
                      <a:pt x="111" y="194"/>
                    </a:lnTo>
                    <a:lnTo>
                      <a:pt x="201" y="128"/>
                    </a:lnTo>
                    <a:lnTo>
                      <a:pt x="190" y="89"/>
                    </a:lnTo>
                    <a:lnTo>
                      <a:pt x="215" y="56"/>
                    </a:lnTo>
                    <a:lnTo>
                      <a:pt x="206" y="30"/>
                    </a:lnTo>
                    <a:lnTo>
                      <a:pt x="236" y="16"/>
                    </a:lnTo>
                    <a:lnTo>
                      <a:pt x="252" y="19"/>
                    </a:lnTo>
                    <a:lnTo>
                      <a:pt x="268" y="33"/>
                    </a:lnTo>
                    <a:lnTo>
                      <a:pt x="332" y="28"/>
                    </a:lnTo>
                    <a:lnTo>
                      <a:pt x="351" y="0"/>
                    </a:lnTo>
                    <a:lnTo>
                      <a:pt x="376" y="7"/>
                    </a:lnTo>
                    <a:lnTo>
                      <a:pt x="379" y="44"/>
                    </a:lnTo>
                    <a:lnTo>
                      <a:pt x="390" y="54"/>
                    </a:lnTo>
                    <a:lnTo>
                      <a:pt x="390" y="72"/>
                    </a:lnTo>
                    <a:lnTo>
                      <a:pt x="425" y="84"/>
                    </a:lnTo>
                    <a:lnTo>
                      <a:pt x="443" y="70"/>
                    </a:lnTo>
                    <a:lnTo>
                      <a:pt x="515" y="112"/>
                    </a:lnTo>
                    <a:lnTo>
                      <a:pt x="491" y="166"/>
                    </a:lnTo>
                    <a:lnTo>
                      <a:pt x="466" y="187"/>
                    </a:lnTo>
                    <a:lnTo>
                      <a:pt x="450" y="257"/>
                    </a:lnTo>
                    <a:lnTo>
                      <a:pt x="381" y="303"/>
                    </a:lnTo>
                    <a:lnTo>
                      <a:pt x="388" y="322"/>
                    </a:lnTo>
                    <a:lnTo>
                      <a:pt x="466" y="306"/>
                    </a:lnTo>
                    <a:lnTo>
                      <a:pt x="491" y="320"/>
                    </a:lnTo>
                    <a:lnTo>
                      <a:pt x="540" y="313"/>
                    </a:lnTo>
                    <a:lnTo>
                      <a:pt x="690" y="359"/>
                    </a:lnTo>
                    <a:lnTo>
                      <a:pt x="722" y="341"/>
                    </a:lnTo>
                    <a:lnTo>
                      <a:pt x="747" y="371"/>
                    </a:lnTo>
                    <a:lnTo>
                      <a:pt x="697" y="448"/>
                    </a:lnTo>
                    <a:lnTo>
                      <a:pt x="759" y="453"/>
                    </a:lnTo>
                    <a:lnTo>
                      <a:pt x="823" y="502"/>
                    </a:lnTo>
                    <a:lnTo>
                      <a:pt x="858" y="502"/>
                    </a:lnTo>
                    <a:lnTo>
                      <a:pt x="904" y="532"/>
                    </a:lnTo>
                    <a:lnTo>
                      <a:pt x="913" y="499"/>
                    </a:lnTo>
                    <a:lnTo>
                      <a:pt x="943" y="476"/>
                    </a:lnTo>
                    <a:lnTo>
                      <a:pt x="955" y="413"/>
                    </a:lnTo>
                    <a:lnTo>
                      <a:pt x="1010" y="385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26" name="Freeform 56"/>
              <p:cNvSpPr>
                <a:spLocks/>
              </p:cNvSpPr>
              <p:nvPr/>
            </p:nvSpPr>
            <p:spPr bwMode="auto">
              <a:xfrm>
                <a:off x="1579471" y="3476595"/>
                <a:ext cx="720321" cy="887616"/>
              </a:xfrm>
              <a:custGeom>
                <a:avLst/>
                <a:gdLst/>
                <a:ahLst/>
                <a:cxnLst>
                  <a:cxn ang="0">
                    <a:pos x="618" y="1353"/>
                  </a:cxn>
                  <a:cxn ang="0">
                    <a:pos x="533" y="1379"/>
                  </a:cxn>
                  <a:cxn ang="0">
                    <a:pos x="505" y="1402"/>
                  </a:cxn>
                  <a:cxn ang="0">
                    <a:pos x="450" y="1306"/>
                  </a:cxn>
                  <a:cxn ang="0">
                    <a:pos x="399" y="1225"/>
                  </a:cxn>
                  <a:cxn ang="0">
                    <a:pos x="297" y="1313"/>
                  </a:cxn>
                  <a:cxn ang="0">
                    <a:pos x="337" y="1274"/>
                  </a:cxn>
                  <a:cxn ang="0">
                    <a:pos x="321" y="1201"/>
                  </a:cxn>
                  <a:cxn ang="0">
                    <a:pos x="339" y="1076"/>
                  </a:cxn>
                  <a:cxn ang="0">
                    <a:pos x="194" y="994"/>
                  </a:cxn>
                  <a:cxn ang="0">
                    <a:pos x="258" y="917"/>
                  </a:cxn>
                  <a:cxn ang="0">
                    <a:pos x="231" y="805"/>
                  </a:cxn>
                  <a:cxn ang="0">
                    <a:pos x="194" y="845"/>
                  </a:cxn>
                  <a:cxn ang="0">
                    <a:pos x="143" y="814"/>
                  </a:cxn>
                  <a:cxn ang="0">
                    <a:pos x="152" y="679"/>
                  </a:cxn>
                  <a:cxn ang="0">
                    <a:pos x="7" y="565"/>
                  </a:cxn>
                  <a:cxn ang="0">
                    <a:pos x="95" y="504"/>
                  </a:cxn>
                  <a:cxn ang="0">
                    <a:pos x="134" y="497"/>
                  </a:cxn>
                  <a:cxn ang="0">
                    <a:pos x="214" y="453"/>
                  </a:cxn>
                  <a:cxn ang="0">
                    <a:pos x="104" y="271"/>
                  </a:cxn>
                  <a:cxn ang="0">
                    <a:pos x="256" y="369"/>
                  </a:cxn>
                  <a:cxn ang="0">
                    <a:pos x="311" y="371"/>
                  </a:cxn>
                  <a:cxn ang="0">
                    <a:pos x="318" y="327"/>
                  </a:cxn>
                  <a:cxn ang="0">
                    <a:pos x="307" y="271"/>
                  </a:cxn>
                  <a:cxn ang="0">
                    <a:pos x="226" y="224"/>
                  </a:cxn>
                  <a:cxn ang="0">
                    <a:pos x="249" y="187"/>
                  </a:cxn>
                  <a:cxn ang="0">
                    <a:pos x="272" y="75"/>
                  </a:cxn>
                  <a:cxn ang="0">
                    <a:pos x="378" y="65"/>
                  </a:cxn>
                  <a:cxn ang="0">
                    <a:pos x="480" y="30"/>
                  </a:cxn>
                  <a:cxn ang="0">
                    <a:pos x="542" y="49"/>
                  </a:cxn>
                  <a:cxn ang="0">
                    <a:pos x="588" y="7"/>
                  </a:cxn>
                  <a:cxn ang="0">
                    <a:pos x="629" y="65"/>
                  </a:cxn>
                  <a:cxn ang="0">
                    <a:pos x="729" y="114"/>
                  </a:cxn>
                  <a:cxn ang="0">
                    <a:pos x="777" y="63"/>
                  </a:cxn>
                  <a:cxn ang="0">
                    <a:pos x="848" y="0"/>
                  </a:cxn>
                  <a:cxn ang="0">
                    <a:pos x="878" y="26"/>
                  </a:cxn>
                  <a:cxn ang="0">
                    <a:pos x="952" y="28"/>
                  </a:cxn>
                  <a:cxn ang="0">
                    <a:pos x="998" y="100"/>
                  </a:cxn>
                  <a:cxn ang="0">
                    <a:pos x="1056" y="89"/>
                  </a:cxn>
                  <a:cxn ang="0">
                    <a:pos x="1024" y="133"/>
                  </a:cxn>
                  <a:cxn ang="0">
                    <a:pos x="1072" y="175"/>
                  </a:cxn>
                  <a:cxn ang="0">
                    <a:pos x="1079" y="261"/>
                  </a:cxn>
                  <a:cxn ang="0">
                    <a:pos x="1125" y="366"/>
                  </a:cxn>
                  <a:cxn ang="0">
                    <a:pos x="1093" y="448"/>
                  </a:cxn>
                  <a:cxn ang="0">
                    <a:pos x="1072" y="562"/>
                  </a:cxn>
                  <a:cxn ang="0">
                    <a:pos x="1047" y="663"/>
                  </a:cxn>
                  <a:cxn ang="0">
                    <a:pos x="1007" y="733"/>
                  </a:cxn>
                  <a:cxn ang="0">
                    <a:pos x="973" y="798"/>
                  </a:cxn>
                  <a:cxn ang="0">
                    <a:pos x="950" y="856"/>
                  </a:cxn>
                  <a:cxn ang="0">
                    <a:pos x="991" y="891"/>
                  </a:cxn>
                  <a:cxn ang="0">
                    <a:pos x="920" y="950"/>
                  </a:cxn>
                  <a:cxn ang="0">
                    <a:pos x="825" y="910"/>
                  </a:cxn>
                  <a:cxn ang="0">
                    <a:pos x="858" y="968"/>
                  </a:cxn>
                  <a:cxn ang="0">
                    <a:pos x="934" y="1173"/>
                  </a:cxn>
                  <a:cxn ang="0">
                    <a:pos x="952" y="1215"/>
                  </a:cxn>
                  <a:cxn ang="0">
                    <a:pos x="918" y="1257"/>
                  </a:cxn>
                  <a:cxn ang="0">
                    <a:pos x="860" y="1283"/>
                  </a:cxn>
                  <a:cxn ang="0">
                    <a:pos x="791" y="1201"/>
                  </a:cxn>
                  <a:cxn ang="0">
                    <a:pos x="726" y="1299"/>
                  </a:cxn>
                </a:cxnLst>
                <a:rect l="0" t="0" r="r" b="b"/>
                <a:pathLst>
                  <a:path w="1125" h="1402">
                    <a:moveTo>
                      <a:pt x="701" y="1362"/>
                    </a:moveTo>
                    <a:lnTo>
                      <a:pt x="618" y="1353"/>
                    </a:lnTo>
                    <a:lnTo>
                      <a:pt x="606" y="1376"/>
                    </a:lnTo>
                    <a:lnTo>
                      <a:pt x="533" y="1379"/>
                    </a:lnTo>
                    <a:lnTo>
                      <a:pt x="533" y="1397"/>
                    </a:lnTo>
                    <a:lnTo>
                      <a:pt x="505" y="1402"/>
                    </a:lnTo>
                    <a:lnTo>
                      <a:pt x="480" y="1383"/>
                    </a:lnTo>
                    <a:lnTo>
                      <a:pt x="450" y="1306"/>
                    </a:lnTo>
                    <a:lnTo>
                      <a:pt x="415" y="1269"/>
                    </a:lnTo>
                    <a:lnTo>
                      <a:pt x="399" y="1225"/>
                    </a:lnTo>
                    <a:lnTo>
                      <a:pt x="330" y="1339"/>
                    </a:lnTo>
                    <a:lnTo>
                      <a:pt x="297" y="1313"/>
                    </a:lnTo>
                    <a:lnTo>
                      <a:pt x="314" y="1274"/>
                    </a:lnTo>
                    <a:lnTo>
                      <a:pt x="337" y="1274"/>
                    </a:lnTo>
                    <a:lnTo>
                      <a:pt x="353" y="1229"/>
                    </a:lnTo>
                    <a:lnTo>
                      <a:pt x="321" y="1201"/>
                    </a:lnTo>
                    <a:lnTo>
                      <a:pt x="309" y="1143"/>
                    </a:lnTo>
                    <a:lnTo>
                      <a:pt x="339" y="1076"/>
                    </a:lnTo>
                    <a:lnTo>
                      <a:pt x="251" y="1010"/>
                    </a:lnTo>
                    <a:lnTo>
                      <a:pt x="194" y="994"/>
                    </a:lnTo>
                    <a:lnTo>
                      <a:pt x="191" y="947"/>
                    </a:lnTo>
                    <a:lnTo>
                      <a:pt x="258" y="917"/>
                    </a:lnTo>
                    <a:lnTo>
                      <a:pt x="251" y="805"/>
                    </a:lnTo>
                    <a:lnTo>
                      <a:pt x="231" y="805"/>
                    </a:lnTo>
                    <a:lnTo>
                      <a:pt x="224" y="842"/>
                    </a:lnTo>
                    <a:lnTo>
                      <a:pt x="194" y="845"/>
                    </a:lnTo>
                    <a:lnTo>
                      <a:pt x="187" y="812"/>
                    </a:lnTo>
                    <a:lnTo>
                      <a:pt x="143" y="814"/>
                    </a:lnTo>
                    <a:lnTo>
                      <a:pt x="113" y="698"/>
                    </a:lnTo>
                    <a:lnTo>
                      <a:pt x="152" y="679"/>
                    </a:lnTo>
                    <a:lnTo>
                      <a:pt x="134" y="611"/>
                    </a:lnTo>
                    <a:lnTo>
                      <a:pt x="7" y="565"/>
                    </a:lnTo>
                    <a:lnTo>
                      <a:pt x="0" y="541"/>
                    </a:lnTo>
                    <a:lnTo>
                      <a:pt x="95" y="504"/>
                    </a:lnTo>
                    <a:lnTo>
                      <a:pt x="113" y="513"/>
                    </a:lnTo>
                    <a:lnTo>
                      <a:pt x="134" y="497"/>
                    </a:lnTo>
                    <a:lnTo>
                      <a:pt x="189" y="511"/>
                    </a:lnTo>
                    <a:lnTo>
                      <a:pt x="214" y="453"/>
                    </a:lnTo>
                    <a:lnTo>
                      <a:pt x="65" y="310"/>
                    </a:lnTo>
                    <a:lnTo>
                      <a:pt x="104" y="271"/>
                    </a:lnTo>
                    <a:lnTo>
                      <a:pt x="161" y="315"/>
                    </a:lnTo>
                    <a:lnTo>
                      <a:pt x="256" y="369"/>
                    </a:lnTo>
                    <a:lnTo>
                      <a:pt x="281" y="352"/>
                    </a:lnTo>
                    <a:lnTo>
                      <a:pt x="311" y="371"/>
                    </a:lnTo>
                    <a:lnTo>
                      <a:pt x="332" y="357"/>
                    </a:lnTo>
                    <a:lnTo>
                      <a:pt x="318" y="327"/>
                    </a:lnTo>
                    <a:lnTo>
                      <a:pt x="341" y="285"/>
                    </a:lnTo>
                    <a:lnTo>
                      <a:pt x="307" y="271"/>
                    </a:lnTo>
                    <a:lnTo>
                      <a:pt x="293" y="245"/>
                    </a:lnTo>
                    <a:lnTo>
                      <a:pt x="226" y="224"/>
                    </a:lnTo>
                    <a:lnTo>
                      <a:pt x="224" y="187"/>
                    </a:lnTo>
                    <a:lnTo>
                      <a:pt x="249" y="187"/>
                    </a:lnTo>
                    <a:lnTo>
                      <a:pt x="240" y="135"/>
                    </a:lnTo>
                    <a:lnTo>
                      <a:pt x="272" y="75"/>
                    </a:lnTo>
                    <a:lnTo>
                      <a:pt x="360" y="100"/>
                    </a:lnTo>
                    <a:lnTo>
                      <a:pt x="378" y="65"/>
                    </a:lnTo>
                    <a:lnTo>
                      <a:pt x="429" y="77"/>
                    </a:lnTo>
                    <a:lnTo>
                      <a:pt x="480" y="30"/>
                    </a:lnTo>
                    <a:lnTo>
                      <a:pt x="507" y="26"/>
                    </a:lnTo>
                    <a:lnTo>
                      <a:pt x="542" y="49"/>
                    </a:lnTo>
                    <a:lnTo>
                      <a:pt x="569" y="33"/>
                    </a:lnTo>
                    <a:lnTo>
                      <a:pt x="588" y="7"/>
                    </a:lnTo>
                    <a:lnTo>
                      <a:pt x="629" y="5"/>
                    </a:lnTo>
                    <a:lnTo>
                      <a:pt x="629" y="65"/>
                    </a:lnTo>
                    <a:lnTo>
                      <a:pt x="692" y="117"/>
                    </a:lnTo>
                    <a:lnTo>
                      <a:pt x="729" y="114"/>
                    </a:lnTo>
                    <a:lnTo>
                      <a:pt x="761" y="89"/>
                    </a:lnTo>
                    <a:lnTo>
                      <a:pt x="777" y="63"/>
                    </a:lnTo>
                    <a:lnTo>
                      <a:pt x="812" y="7"/>
                    </a:lnTo>
                    <a:lnTo>
                      <a:pt x="848" y="0"/>
                    </a:lnTo>
                    <a:lnTo>
                      <a:pt x="844" y="26"/>
                    </a:lnTo>
                    <a:lnTo>
                      <a:pt x="878" y="26"/>
                    </a:lnTo>
                    <a:lnTo>
                      <a:pt x="908" y="21"/>
                    </a:lnTo>
                    <a:lnTo>
                      <a:pt x="952" y="28"/>
                    </a:lnTo>
                    <a:lnTo>
                      <a:pt x="977" y="65"/>
                    </a:lnTo>
                    <a:lnTo>
                      <a:pt x="998" y="100"/>
                    </a:lnTo>
                    <a:lnTo>
                      <a:pt x="1028" y="79"/>
                    </a:lnTo>
                    <a:lnTo>
                      <a:pt x="1056" y="89"/>
                    </a:lnTo>
                    <a:lnTo>
                      <a:pt x="1063" y="121"/>
                    </a:lnTo>
                    <a:lnTo>
                      <a:pt x="1024" y="133"/>
                    </a:lnTo>
                    <a:lnTo>
                      <a:pt x="1035" y="154"/>
                    </a:lnTo>
                    <a:lnTo>
                      <a:pt x="1072" y="175"/>
                    </a:lnTo>
                    <a:lnTo>
                      <a:pt x="1088" y="217"/>
                    </a:lnTo>
                    <a:lnTo>
                      <a:pt x="1079" y="261"/>
                    </a:lnTo>
                    <a:lnTo>
                      <a:pt x="1088" y="320"/>
                    </a:lnTo>
                    <a:lnTo>
                      <a:pt x="1125" y="366"/>
                    </a:lnTo>
                    <a:lnTo>
                      <a:pt x="1093" y="448"/>
                    </a:lnTo>
                    <a:lnTo>
                      <a:pt x="1093" y="448"/>
                    </a:lnTo>
                    <a:lnTo>
                      <a:pt x="1042" y="520"/>
                    </a:lnTo>
                    <a:lnTo>
                      <a:pt x="1072" y="562"/>
                    </a:lnTo>
                    <a:lnTo>
                      <a:pt x="1074" y="628"/>
                    </a:lnTo>
                    <a:lnTo>
                      <a:pt x="1047" y="663"/>
                    </a:lnTo>
                    <a:lnTo>
                      <a:pt x="1063" y="714"/>
                    </a:lnTo>
                    <a:lnTo>
                      <a:pt x="1007" y="733"/>
                    </a:lnTo>
                    <a:lnTo>
                      <a:pt x="1005" y="772"/>
                    </a:lnTo>
                    <a:lnTo>
                      <a:pt x="973" y="798"/>
                    </a:lnTo>
                    <a:lnTo>
                      <a:pt x="927" y="824"/>
                    </a:lnTo>
                    <a:lnTo>
                      <a:pt x="950" y="856"/>
                    </a:lnTo>
                    <a:lnTo>
                      <a:pt x="982" y="856"/>
                    </a:lnTo>
                    <a:lnTo>
                      <a:pt x="991" y="891"/>
                    </a:lnTo>
                    <a:lnTo>
                      <a:pt x="927" y="910"/>
                    </a:lnTo>
                    <a:lnTo>
                      <a:pt x="920" y="950"/>
                    </a:lnTo>
                    <a:lnTo>
                      <a:pt x="869" y="936"/>
                    </a:lnTo>
                    <a:lnTo>
                      <a:pt x="825" y="910"/>
                    </a:lnTo>
                    <a:lnTo>
                      <a:pt x="832" y="952"/>
                    </a:lnTo>
                    <a:lnTo>
                      <a:pt x="858" y="968"/>
                    </a:lnTo>
                    <a:lnTo>
                      <a:pt x="913" y="992"/>
                    </a:lnTo>
                    <a:lnTo>
                      <a:pt x="934" y="1173"/>
                    </a:lnTo>
                    <a:lnTo>
                      <a:pt x="950" y="1187"/>
                    </a:lnTo>
                    <a:lnTo>
                      <a:pt x="952" y="1215"/>
                    </a:lnTo>
                    <a:lnTo>
                      <a:pt x="906" y="1232"/>
                    </a:lnTo>
                    <a:lnTo>
                      <a:pt x="918" y="1257"/>
                    </a:lnTo>
                    <a:lnTo>
                      <a:pt x="890" y="1283"/>
                    </a:lnTo>
                    <a:lnTo>
                      <a:pt x="860" y="1283"/>
                    </a:lnTo>
                    <a:lnTo>
                      <a:pt x="800" y="1264"/>
                    </a:lnTo>
                    <a:lnTo>
                      <a:pt x="791" y="1201"/>
                    </a:lnTo>
                    <a:lnTo>
                      <a:pt x="729" y="1236"/>
                    </a:lnTo>
                    <a:lnTo>
                      <a:pt x="726" y="1299"/>
                    </a:lnTo>
                    <a:lnTo>
                      <a:pt x="705" y="1313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27" name="Freeform 57"/>
              <p:cNvSpPr>
                <a:spLocks/>
              </p:cNvSpPr>
              <p:nvPr/>
            </p:nvSpPr>
            <p:spPr bwMode="auto">
              <a:xfrm>
                <a:off x="1330400" y="3433544"/>
                <a:ext cx="509027" cy="1051591"/>
              </a:xfrm>
              <a:custGeom>
                <a:avLst/>
                <a:gdLst/>
                <a:ahLst/>
                <a:cxnLst>
                  <a:cxn ang="0">
                    <a:pos x="484" y="572"/>
                  </a:cxn>
                  <a:cxn ang="0">
                    <a:pos x="523" y="679"/>
                  </a:cxn>
                  <a:cxn ang="0">
                    <a:pos x="532" y="882"/>
                  </a:cxn>
                  <a:cxn ang="0">
                    <a:pos x="613" y="910"/>
                  </a:cxn>
                  <a:cxn ang="0">
                    <a:pos x="647" y="985"/>
                  </a:cxn>
                  <a:cxn ang="0">
                    <a:pos x="640" y="1078"/>
                  </a:cxn>
                  <a:cxn ang="0">
                    <a:pos x="710" y="1269"/>
                  </a:cxn>
                  <a:cxn ang="0">
                    <a:pos x="703" y="1342"/>
                  </a:cxn>
                  <a:cxn ang="0">
                    <a:pos x="795" y="1428"/>
                  </a:cxn>
                  <a:cxn ang="0">
                    <a:pos x="728" y="1491"/>
                  </a:cxn>
                  <a:cxn ang="0">
                    <a:pos x="666" y="1433"/>
                  </a:cxn>
                  <a:cxn ang="0">
                    <a:pos x="629" y="1391"/>
                  </a:cxn>
                  <a:cxn ang="0">
                    <a:pos x="444" y="1400"/>
                  </a:cxn>
                  <a:cxn ang="0">
                    <a:pos x="278" y="1587"/>
                  </a:cxn>
                  <a:cxn ang="0">
                    <a:pos x="152" y="1661"/>
                  </a:cxn>
                  <a:cxn ang="0">
                    <a:pos x="69" y="1575"/>
                  </a:cxn>
                  <a:cxn ang="0">
                    <a:pos x="85" y="1486"/>
                  </a:cxn>
                  <a:cxn ang="0">
                    <a:pos x="85" y="1395"/>
                  </a:cxn>
                  <a:cxn ang="0">
                    <a:pos x="6" y="1304"/>
                  </a:cxn>
                  <a:cxn ang="0">
                    <a:pos x="99" y="1209"/>
                  </a:cxn>
                  <a:cxn ang="0">
                    <a:pos x="59" y="1043"/>
                  </a:cxn>
                  <a:cxn ang="0">
                    <a:pos x="99" y="917"/>
                  </a:cxn>
                  <a:cxn ang="0">
                    <a:pos x="108" y="880"/>
                  </a:cxn>
                  <a:cxn ang="0">
                    <a:pos x="152" y="850"/>
                  </a:cxn>
                  <a:cxn ang="0">
                    <a:pos x="64" y="717"/>
                  </a:cxn>
                  <a:cxn ang="0">
                    <a:pos x="27" y="689"/>
                  </a:cxn>
                  <a:cxn ang="0">
                    <a:pos x="4" y="553"/>
                  </a:cxn>
                  <a:cxn ang="0">
                    <a:pos x="64" y="502"/>
                  </a:cxn>
                  <a:cxn ang="0">
                    <a:pos x="149" y="472"/>
                  </a:cxn>
                  <a:cxn ang="0">
                    <a:pos x="64" y="325"/>
                  </a:cxn>
                  <a:cxn ang="0">
                    <a:pos x="184" y="159"/>
                  </a:cxn>
                  <a:cxn ang="0">
                    <a:pos x="301" y="126"/>
                  </a:cxn>
                  <a:cxn ang="0">
                    <a:pos x="368" y="173"/>
                  </a:cxn>
                  <a:cxn ang="0">
                    <a:pos x="394" y="208"/>
                  </a:cxn>
                  <a:cxn ang="0">
                    <a:pos x="548" y="66"/>
                  </a:cxn>
                  <a:cxn ang="0">
                    <a:pos x="650" y="82"/>
                  </a:cxn>
                  <a:cxn ang="0">
                    <a:pos x="661" y="143"/>
                  </a:cxn>
                  <a:cxn ang="0">
                    <a:pos x="613" y="255"/>
                  </a:cxn>
                  <a:cxn ang="0">
                    <a:pos x="696" y="339"/>
                  </a:cxn>
                  <a:cxn ang="0">
                    <a:pos x="721" y="425"/>
                  </a:cxn>
                  <a:cxn ang="0">
                    <a:pos x="645" y="437"/>
                  </a:cxn>
                  <a:cxn ang="0">
                    <a:pos x="454" y="378"/>
                  </a:cxn>
                </a:cxnLst>
                <a:rect l="0" t="0" r="r" b="b"/>
                <a:pathLst>
                  <a:path w="795" h="1661">
                    <a:moveTo>
                      <a:pt x="523" y="565"/>
                    </a:moveTo>
                    <a:lnTo>
                      <a:pt x="502" y="581"/>
                    </a:lnTo>
                    <a:lnTo>
                      <a:pt x="484" y="572"/>
                    </a:lnTo>
                    <a:lnTo>
                      <a:pt x="389" y="609"/>
                    </a:lnTo>
                    <a:lnTo>
                      <a:pt x="396" y="633"/>
                    </a:lnTo>
                    <a:lnTo>
                      <a:pt x="523" y="679"/>
                    </a:lnTo>
                    <a:lnTo>
                      <a:pt x="541" y="747"/>
                    </a:lnTo>
                    <a:lnTo>
                      <a:pt x="502" y="766"/>
                    </a:lnTo>
                    <a:lnTo>
                      <a:pt x="532" y="882"/>
                    </a:lnTo>
                    <a:lnTo>
                      <a:pt x="576" y="880"/>
                    </a:lnTo>
                    <a:lnTo>
                      <a:pt x="583" y="913"/>
                    </a:lnTo>
                    <a:lnTo>
                      <a:pt x="613" y="910"/>
                    </a:lnTo>
                    <a:lnTo>
                      <a:pt x="620" y="873"/>
                    </a:lnTo>
                    <a:lnTo>
                      <a:pt x="640" y="873"/>
                    </a:lnTo>
                    <a:lnTo>
                      <a:pt x="647" y="985"/>
                    </a:lnTo>
                    <a:lnTo>
                      <a:pt x="580" y="1015"/>
                    </a:lnTo>
                    <a:lnTo>
                      <a:pt x="583" y="1062"/>
                    </a:lnTo>
                    <a:lnTo>
                      <a:pt x="640" y="1078"/>
                    </a:lnTo>
                    <a:lnTo>
                      <a:pt x="728" y="1144"/>
                    </a:lnTo>
                    <a:lnTo>
                      <a:pt x="698" y="1211"/>
                    </a:lnTo>
                    <a:lnTo>
                      <a:pt x="710" y="1269"/>
                    </a:lnTo>
                    <a:lnTo>
                      <a:pt x="742" y="1297"/>
                    </a:lnTo>
                    <a:lnTo>
                      <a:pt x="726" y="1342"/>
                    </a:lnTo>
                    <a:lnTo>
                      <a:pt x="703" y="1342"/>
                    </a:lnTo>
                    <a:lnTo>
                      <a:pt x="686" y="1381"/>
                    </a:lnTo>
                    <a:lnTo>
                      <a:pt x="735" y="1426"/>
                    </a:lnTo>
                    <a:lnTo>
                      <a:pt x="795" y="1428"/>
                    </a:lnTo>
                    <a:lnTo>
                      <a:pt x="774" y="1479"/>
                    </a:lnTo>
                    <a:lnTo>
                      <a:pt x="737" y="1472"/>
                    </a:lnTo>
                    <a:lnTo>
                      <a:pt x="728" y="1491"/>
                    </a:lnTo>
                    <a:lnTo>
                      <a:pt x="682" y="1479"/>
                    </a:lnTo>
                    <a:lnTo>
                      <a:pt x="686" y="1444"/>
                    </a:lnTo>
                    <a:lnTo>
                      <a:pt x="666" y="1433"/>
                    </a:lnTo>
                    <a:lnTo>
                      <a:pt x="650" y="1463"/>
                    </a:lnTo>
                    <a:lnTo>
                      <a:pt x="603" y="1444"/>
                    </a:lnTo>
                    <a:lnTo>
                      <a:pt x="629" y="1391"/>
                    </a:lnTo>
                    <a:lnTo>
                      <a:pt x="541" y="1335"/>
                    </a:lnTo>
                    <a:lnTo>
                      <a:pt x="465" y="1409"/>
                    </a:lnTo>
                    <a:lnTo>
                      <a:pt x="444" y="1400"/>
                    </a:lnTo>
                    <a:lnTo>
                      <a:pt x="368" y="1477"/>
                    </a:lnTo>
                    <a:lnTo>
                      <a:pt x="382" y="1498"/>
                    </a:lnTo>
                    <a:lnTo>
                      <a:pt x="278" y="1587"/>
                    </a:lnTo>
                    <a:lnTo>
                      <a:pt x="230" y="1596"/>
                    </a:lnTo>
                    <a:lnTo>
                      <a:pt x="152" y="1661"/>
                    </a:lnTo>
                    <a:lnTo>
                      <a:pt x="152" y="1661"/>
                    </a:lnTo>
                    <a:lnTo>
                      <a:pt x="122" y="1624"/>
                    </a:lnTo>
                    <a:lnTo>
                      <a:pt x="92" y="1619"/>
                    </a:lnTo>
                    <a:lnTo>
                      <a:pt x="69" y="1575"/>
                    </a:lnTo>
                    <a:lnTo>
                      <a:pt x="78" y="1559"/>
                    </a:lnTo>
                    <a:lnTo>
                      <a:pt x="50" y="1507"/>
                    </a:lnTo>
                    <a:lnTo>
                      <a:pt x="85" y="1486"/>
                    </a:lnTo>
                    <a:lnTo>
                      <a:pt x="103" y="1500"/>
                    </a:lnTo>
                    <a:lnTo>
                      <a:pt x="138" y="1484"/>
                    </a:lnTo>
                    <a:lnTo>
                      <a:pt x="85" y="1395"/>
                    </a:lnTo>
                    <a:lnTo>
                      <a:pt x="48" y="1330"/>
                    </a:lnTo>
                    <a:lnTo>
                      <a:pt x="16" y="1335"/>
                    </a:lnTo>
                    <a:lnTo>
                      <a:pt x="6" y="1304"/>
                    </a:lnTo>
                    <a:lnTo>
                      <a:pt x="76" y="1253"/>
                    </a:lnTo>
                    <a:lnTo>
                      <a:pt x="76" y="1218"/>
                    </a:lnTo>
                    <a:lnTo>
                      <a:pt x="99" y="1209"/>
                    </a:lnTo>
                    <a:lnTo>
                      <a:pt x="46" y="1104"/>
                    </a:lnTo>
                    <a:lnTo>
                      <a:pt x="66" y="1081"/>
                    </a:lnTo>
                    <a:lnTo>
                      <a:pt x="59" y="1043"/>
                    </a:lnTo>
                    <a:lnTo>
                      <a:pt x="85" y="1043"/>
                    </a:lnTo>
                    <a:lnTo>
                      <a:pt x="156" y="938"/>
                    </a:lnTo>
                    <a:lnTo>
                      <a:pt x="99" y="917"/>
                    </a:lnTo>
                    <a:lnTo>
                      <a:pt x="82" y="889"/>
                    </a:lnTo>
                    <a:lnTo>
                      <a:pt x="85" y="873"/>
                    </a:lnTo>
                    <a:lnTo>
                      <a:pt x="108" y="880"/>
                    </a:lnTo>
                    <a:lnTo>
                      <a:pt x="119" y="864"/>
                    </a:lnTo>
                    <a:lnTo>
                      <a:pt x="133" y="873"/>
                    </a:lnTo>
                    <a:lnTo>
                      <a:pt x="152" y="850"/>
                    </a:lnTo>
                    <a:lnTo>
                      <a:pt x="76" y="782"/>
                    </a:lnTo>
                    <a:lnTo>
                      <a:pt x="96" y="756"/>
                    </a:lnTo>
                    <a:lnTo>
                      <a:pt x="64" y="717"/>
                    </a:lnTo>
                    <a:lnTo>
                      <a:pt x="46" y="738"/>
                    </a:lnTo>
                    <a:lnTo>
                      <a:pt x="6" y="710"/>
                    </a:lnTo>
                    <a:lnTo>
                      <a:pt x="27" y="689"/>
                    </a:lnTo>
                    <a:lnTo>
                      <a:pt x="0" y="612"/>
                    </a:lnTo>
                    <a:lnTo>
                      <a:pt x="32" y="595"/>
                    </a:lnTo>
                    <a:lnTo>
                      <a:pt x="4" y="553"/>
                    </a:lnTo>
                    <a:lnTo>
                      <a:pt x="18" y="525"/>
                    </a:lnTo>
                    <a:lnTo>
                      <a:pt x="50" y="542"/>
                    </a:lnTo>
                    <a:lnTo>
                      <a:pt x="64" y="502"/>
                    </a:lnTo>
                    <a:lnTo>
                      <a:pt x="34" y="479"/>
                    </a:lnTo>
                    <a:lnTo>
                      <a:pt x="57" y="420"/>
                    </a:lnTo>
                    <a:lnTo>
                      <a:pt x="149" y="472"/>
                    </a:lnTo>
                    <a:lnTo>
                      <a:pt x="149" y="425"/>
                    </a:lnTo>
                    <a:lnTo>
                      <a:pt x="122" y="376"/>
                    </a:lnTo>
                    <a:lnTo>
                      <a:pt x="64" y="325"/>
                    </a:lnTo>
                    <a:lnTo>
                      <a:pt x="138" y="245"/>
                    </a:lnTo>
                    <a:lnTo>
                      <a:pt x="133" y="210"/>
                    </a:lnTo>
                    <a:lnTo>
                      <a:pt x="184" y="159"/>
                    </a:lnTo>
                    <a:lnTo>
                      <a:pt x="189" y="131"/>
                    </a:lnTo>
                    <a:lnTo>
                      <a:pt x="260" y="157"/>
                    </a:lnTo>
                    <a:lnTo>
                      <a:pt x="301" y="126"/>
                    </a:lnTo>
                    <a:lnTo>
                      <a:pt x="338" y="154"/>
                    </a:lnTo>
                    <a:lnTo>
                      <a:pt x="357" y="150"/>
                    </a:lnTo>
                    <a:lnTo>
                      <a:pt x="368" y="173"/>
                    </a:lnTo>
                    <a:lnTo>
                      <a:pt x="355" y="217"/>
                    </a:lnTo>
                    <a:lnTo>
                      <a:pt x="364" y="231"/>
                    </a:lnTo>
                    <a:lnTo>
                      <a:pt x="394" y="208"/>
                    </a:lnTo>
                    <a:lnTo>
                      <a:pt x="421" y="154"/>
                    </a:lnTo>
                    <a:lnTo>
                      <a:pt x="451" y="124"/>
                    </a:lnTo>
                    <a:lnTo>
                      <a:pt x="548" y="66"/>
                    </a:lnTo>
                    <a:lnTo>
                      <a:pt x="534" y="19"/>
                    </a:lnTo>
                    <a:lnTo>
                      <a:pt x="567" y="0"/>
                    </a:lnTo>
                    <a:lnTo>
                      <a:pt x="650" y="82"/>
                    </a:lnTo>
                    <a:lnTo>
                      <a:pt x="661" y="143"/>
                    </a:lnTo>
                    <a:lnTo>
                      <a:pt x="661" y="143"/>
                    </a:lnTo>
                    <a:lnTo>
                      <a:pt x="661" y="143"/>
                    </a:lnTo>
                    <a:lnTo>
                      <a:pt x="629" y="203"/>
                    </a:lnTo>
                    <a:lnTo>
                      <a:pt x="638" y="255"/>
                    </a:lnTo>
                    <a:lnTo>
                      <a:pt x="613" y="255"/>
                    </a:lnTo>
                    <a:lnTo>
                      <a:pt x="615" y="292"/>
                    </a:lnTo>
                    <a:lnTo>
                      <a:pt x="682" y="313"/>
                    </a:lnTo>
                    <a:lnTo>
                      <a:pt x="696" y="339"/>
                    </a:lnTo>
                    <a:lnTo>
                      <a:pt x="730" y="353"/>
                    </a:lnTo>
                    <a:lnTo>
                      <a:pt x="707" y="395"/>
                    </a:lnTo>
                    <a:lnTo>
                      <a:pt x="721" y="425"/>
                    </a:lnTo>
                    <a:lnTo>
                      <a:pt x="700" y="439"/>
                    </a:lnTo>
                    <a:lnTo>
                      <a:pt x="670" y="420"/>
                    </a:lnTo>
                    <a:lnTo>
                      <a:pt x="645" y="437"/>
                    </a:lnTo>
                    <a:lnTo>
                      <a:pt x="550" y="383"/>
                    </a:lnTo>
                    <a:lnTo>
                      <a:pt x="493" y="339"/>
                    </a:lnTo>
                    <a:lnTo>
                      <a:pt x="454" y="378"/>
                    </a:lnTo>
                    <a:lnTo>
                      <a:pt x="603" y="521"/>
                    </a:lnTo>
                    <a:lnTo>
                      <a:pt x="578" y="579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28" name="Freeform 58"/>
              <p:cNvSpPr>
                <a:spLocks/>
              </p:cNvSpPr>
              <p:nvPr/>
            </p:nvSpPr>
            <p:spPr bwMode="auto">
              <a:xfrm>
                <a:off x="814970" y="5016945"/>
                <a:ext cx="784990" cy="1032598"/>
              </a:xfrm>
              <a:custGeom>
                <a:avLst/>
                <a:gdLst/>
                <a:ahLst/>
                <a:cxnLst>
                  <a:cxn ang="0">
                    <a:pos x="127" y="591"/>
                  </a:cxn>
                  <a:cxn ang="0">
                    <a:pos x="39" y="516"/>
                  </a:cxn>
                  <a:cxn ang="0">
                    <a:pos x="16" y="563"/>
                  </a:cxn>
                  <a:cxn ang="0">
                    <a:pos x="46" y="668"/>
                  </a:cxn>
                  <a:cxn ang="0">
                    <a:pos x="127" y="689"/>
                  </a:cxn>
                  <a:cxn ang="0">
                    <a:pos x="242" y="1013"/>
                  </a:cxn>
                  <a:cxn ang="0">
                    <a:pos x="406" y="1225"/>
                  </a:cxn>
                  <a:cxn ang="0">
                    <a:pos x="475" y="1416"/>
                  </a:cxn>
                  <a:cxn ang="0">
                    <a:pos x="671" y="1601"/>
                  </a:cxn>
                  <a:cxn ang="0">
                    <a:pos x="751" y="1482"/>
                  </a:cxn>
                  <a:cxn ang="0">
                    <a:pos x="793" y="1484"/>
                  </a:cxn>
                  <a:cxn ang="0">
                    <a:pos x="1021" y="1631"/>
                  </a:cxn>
                  <a:cxn ang="0">
                    <a:pos x="987" y="1472"/>
                  </a:cxn>
                  <a:cxn ang="0">
                    <a:pos x="996" y="1363"/>
                  </a:cxn>
                  <a:cxn ang="0">
                    <a:pos x="1196" y="1356"/>
                  </a:cxn>
                  <a:cxn ang="0">
                    <a:pos x="1226" y="1286"/>
                  </a:cxn>
                  <a:cxn ang="0">
                    <a:pos x="1155" y="1230"/>
                  </a:cxn>
                  <a:cxn ang="0">
                    <a:pos x="1116" y="1115"/>
                  </a:cxn>
                  <a:cxn ang="0">
                    <a:pos x="1030" y="1160"/>
                  </a:cxn>
                  <a:cxn ang="0">
                    <a:pos x="1003" y="1118"/>
                  </a:cxn>
                  <a:cxn ang="0">
                    <a:pos x="924" y="1115"/>
                  </a:cxn>
                  <a:cxn ang="0">
                    <a:pos x="883" y="1115"/>
                  </a:cxn>
                  <a:cxn ang="0">
                    <a:pos x="906" y="999"/>
                  </a:cxn>
                  <a:cxn ang="0">
                    <a:pos x="858" y="961"/>
                  </a:cxn>
                  <a:cxn ang="0">
                    <a:pos x="901" y="975"/>
                  </a:cxn>
                  <a:cxn ang="0">
                    <a:pos x="1017" y="954"/>
                  </a:cxn>
                  <a:cxn ang="0">
                    <a:pos x="1000" y="847"/>
                  </a:cxn>
                  <a:cxn ang="0">
                    <a:pos x="1042" y="731"/>
                  </a:cxn>
                  <a:cxn ang="0">
                    <a:pos x="1019" y="609"/>
                  </a:cxn>
                  <a:cxn ang="0">
                    <a:pos x="1044" y="472"/>
                  </a:cxn>
                  <a:cxn ang="0">
                    <a:pos x="1079" y="430"/>
                  </a:cxn>
                  <a:cxn ang="0">
                    <a:pos x="1005" y="395"/>
                  </a:cxn>
                  <a:cxn ang="0">
                    <a:pos x="1044" y="362"/>
                  </a:cxn>
                  <a:cxn ang="0">
                    <a:pos x="973" y="336"/>
                  </a:cxn>
                  <a:cxn ang="0">
                    <a:pos x="1007" y="292"/>
                  </a:cxn>
                  <a:cxn ang="0">
                    <a:pos x="927" y="320"/>
                  </a:cxn>
                  <a:cxn ang="0">
                    <a:pos x="878" y="339"/>
                  </a:cxn>
                  <a:cxn ang="0">
                    <a:pos x="911" y="278"/>
                  </a:cxn>
                  <a:cxn ang="0">
                    <a:pos x="899" y="245"/>
                  </a:cxn>
                  <a:cxn ang="0">
                    <a:pos x="934" y="238"/>
                  </a:cxn>
                  <a:cxn ang="0">
                    <a:pos x="885" y="189"/>
                  </a:cxn>
                  <a:cxn ang="0">
                    <a:pos x="941" y="208"/>
                  </a:cxn>
                  <a:cxn ang="0">
                    <a:pos x="952" y="145"/>
                  </a:cxn>
                  <a:cxn ang="0">
                    <a:pos x="901" y="49"/>
                  </a:cxn>
                  <a:cxn ang="0">
                    <a:pos x="779" y="136"/>
                  </a:cxn>
                  <a:cxn ang="0">
                    <a:pos x="710" y="10"/>
                  </a:cxn>
                  <a:cxn ang="0">
                    <a:pos x="581" y="59"/>
                  </a:cxn>
                  <a:cxn ang="0">
                    <a:pos x="532" y="136"/>
                  </a:cxn>
                  <a:cxn ang="0">
                    <a:pos x="417" y="47"/>
                  </a:cxn>
                  <a:cxn ang="0">
                    <a:pos x="357" y="304"/>
                  </a:cxn>
                  <a:cxn ang="0">
                    <a:pos x="316" y="343"/>
                  </a:cxn>
                  <a:cxn ang="0">
                    <a:pos x="258" y="432"/>
                  </a:cxn>
                </a:cxnLst>
                <a:rect l="0" t="0" r="r" b="b"/>
                <a:pathLst>
                  <a:path w="1226" h="1631">
                    <a:moveTo>
                      <a:pt x="189" y="507"/>
                    </a:moveTo>
                    <a:lnTo>
                      <a:pt x="127" y="591"/>
                    </a:lnTo>
                    <a:lnTo>
                      <a:pt x="69" y="542"/>
                    </a:lnTo>
                    <a:lnTo>
                      <a:pt x="39" y="516"/>
                    </a:lnTo>
                    <a:lnTo>
                      <a:pt x="0" y="530"/>
                    </a:lnTo>
                    <a:lnTo>
                      <a:pt x="16" y="563"/>
                    </a:lnTo>
                    <a:lnTo>
                      <a:pt x="67" y="640"/>
                    </a:lnTo>
                    <a:lnTo>
                      <a:pt x="46" y="668"/>
                    </a:lnTo>
                    <a:lnTo>
                      <a:pt x="78" y="703"/>
                    </a:lnTo>
                    <a:lnTo>
                      <a:pt x="127" y="689"/>
                    </a:lnTo>
                    <a:lnTo>
                      <a:pt x="171" y="831"/>
                    </a:lnTo>
                    <a:lnTo>
                      <a:pt x="242" y="1013"/>
                    </a:lnTo>
                    <a:lnTo>
                      <a:pt x="332" y="1185"/>
                    </a:lnTo>
                    <a:lnTo>
                      <a:pt x="406" y="1225"/>
                    </a:lnTo>
                    <a:lnTo>
                      <a:pt x="417" y="1360"/>
                    </a:lnTo>
                    <a:lnTo>
                      <a:pt x="475" y="1416"/>
                    </a:lnTo>
                    <a:lnTo>
                      <a:pt x="526" y="1507"/>
                    </a:lnTo>
                    <a:lnTo>
                      <a:pt x="671" y="1601"/>
                    </a:lnTo>
                    <a:lnTo>
                      <a:pt x="728" y="1517"/>
                    </a:lnTo>
                    <a:lnTo>
                      <a:pt x="751" y="1482"/>
                    </a:lnTo>
                    <a:lnTo>
                      <a:pt x="777" y="1479"/>
                    </a:lnTo>
                    <a:lnTo>
                      <a:pt x="793" y="1484"/>
                    </a:lnTo>
                    <a:lnTo>
                      <a:pt x="899" y="1575"/>
                    </a:lnTo>
                    <a:lnTo>
                      <a:pt x="1021" y="1631"/>
                    </a:lnTo>
                    <a:lnTo>
                      <a:pt x="1028" y="1489"/>
                    </a:lnTo>
                    <a:lnTo>
                      <a:pt x="987" y="1472"/>
                    </a:lnTo>
                    <a:lnTo>
                      <a:pt x="987" y="1412"/>
                    </a:lnTo>
                    <a:lnTo>
                      <a:pt x="996" y="1363"/>
                    </a:lnTo>
                    <a:lnTo>
                      <a:pt x="1173" y="1377"/>
                    </a:lnTo>
                    <a:lnTo>
                      <a:pt x="1196" y="1356"/>
                    </a:lnTo>
                    <a:lnTo>
                      <a:pt x="1219" y="1353"/>
                    </a:lnTo>
                    <a:lnTo>
                      <a:pt x="1226" y="1286"/>
                    </a:lnTo>
                    <a:lnTo>
                      <a:pt x="1215" y="1253"/>
                    </a:lnTo>
                    <a:lnTo>
                      <a:pt x="1155" y="1230"/>
                    </a:lnTo>
                    <a:lnTo>
                      <a:pt x="1185" y="1141"/>
                    </a:lnTo>
                    <a:lnTo>
                      <a:pt x="1116" y="1115"/>
                    </a:lnTo>
                    <a:lnTo>
                      <a:pt x="1090" y="1183"/>
                    </a:lnTo>
                    <a:lnTo>
                      <a:pt x="1030" y="1160"/>
                    </a:lnTo>
                    <a:lnTo>
                      <a:pt x="1042" y="1129"/>
                    </a:lnTo>
                    <a:lnTo>
                      <a:pt x="1003" y="1118"/>
                    </a:lnTo>
                    <a:lnTo>
                      <a:pt x="945" y="1108"/>
                    </a:lnTo>
                    <a:lnTo>
                      <a:pt x="924" y="1115"/>
                    </a:lnTo>
                    <a:lnTo>
                      <a:pt x="906" y="1162"/>
                    </a:lnTo>
                    <a:lnTo>
                      <a:pt x="883" y="1115"/>
                    </a:lnTo>
                    <a:lnTo>
                      <a:pt x="917" y="1073"/>
                    </a:lnTo>
                    <a:lnTo>
                      <a:pt x="906" y="999"/>
                    </a:lnTo>
                    <a:lnTo>
                      <a:pt x="864" y="999"/>
                    </a:lnTo>
                    <a:lnTo>
                      <a:pt x="858" y="961"/>
                    </a:lnTo>
                    <a:lnTo>
                      <a:pt x="887" y="947"/>
                    </a:lnTo>
                    <a:lnTo>
                      <a:pt x="901" y="975"/>
                    </a:lnTo>
                    <a:lnTo>
                      <a:pt x="1010" y="992"/>
                    </a:lnTo>
                    <a:lnTo>
                      <a:pt x="1017" y="954"/>
                    </a:lnTo>
                    <a:lnTo>
                      <a:pt x="973" y="875"/>
                    </a:lnTo>
                    <a:lnTo>
                      <a:pt x="1000" y="847"/>
                    </a:lnTo>
                    <a:lnTo>
                      <a:pt x="987" y="782"/>
                    </a:lnTo>
                    <a:lnTo>
                      <a:pt x="1042" y="731"/>
                    </a:lnTo>
                    <a:lnTo>
                      <a:pt x="1051" y="700"/>
                    </a:lnTo>
                    <a:lnTo>
                      <a:pt x="1019" y="609"/>
                    </a:lnTo>
                    <a:lnTo>
                      <a:pt x="1047" y="504"/>
                    </a:lnTo>
                    <a:lnTo>
                      <a:pt x="1044" y="472"/>
                    </a:lnTo>
                    <a:lnTo>
                      <a:pt x="1083" y="465"/>
                    </a:lnTo>
                    <a:lnTo>
                      <a:pt x="1079" y="430"/>
                    </a:lnTo>
                    <a:lnTo>
                      <a:pt x="1007" y="432"/>
                    </a:lnTo>
                    <a:lnTo>
                      <a:pt x="1005" y="395"/>
                    </a:lnTo>
                    <a:lnTo>
                      <a:pt x="1049" y="390"/>
                    </a:lnTo>
                    <a:lnTo>
                      <a:pt x="1044" y="362"/>
                    </a:lnTo>
                    <a:lnTo>
                      <a:pt x="977" y="374"/>
                    </a:lnTo>
                    <a:lnTo>
                      <a:pt x="973" y="336"/>
                    </a:lnTo>
                    <a:lnTo>
                      <a:pt x="1005" y="334"/>
                    </a:lnTo>
                    <a:lnTo>
                      <a:pt x="1007" y="292"/>
                    </a:lnTo>
                    <a:lnTo>
                      <a:pt x="961" y="292"/>
                    </a:lnTo>
                    <a:lnTo>
                      <a:pt x="927" y="320"/>
                    </a:lnTo>
                    <a:lnTo>
                      <a:pt x="904" y="357"/>
                    </a:lnTo>
                    <a:lnTo>
                      <a:pt x="878" y="339"/>
                    </a:lnTo>
                    <a:lnTo>
                      <a:pt x="881" y="306"/>
                    </a:lnTo>
                    <a:lnTo>
                      <a:pt x="911" y="278"/>
                    </a:lnTo>
                    <a:lnTo>
                      <a:pt x="890" y="259"/>
                    </a:lnTo>
                    <a:lnTo>
                      <a:pt x="899" y="245"/>
                    </a:lnTo>
                    <a:lnTo>
                      <a:pt x="920" y="255"/>
                    </a:lnTo>
                    <a:lnTo>
                      <a:pt x="934" y="238"/>
                    </a:lnTo>
                    <a:lnTo>
                      <a:pt x="901" y="208"/>
                    </a:lnTo>
                    <a:lnTo>
                      <a:pt x="885" y="189"/>
                    </a:lnTo>
                    <a:lnTo>
                      <a:pt x="920" y="178"/>
                    </a:lnTo>
                    <a:lnTo>
                      <a:pt x="941" y="208"/>
                    </a:lnTo>
                    <a:lnTo>
                      <a:pt x="973" y="213"/>
                    </a:lnTo>
                    <a:lnTo>
                      <a:pt x="952" y="145"/>
                    </a:lnTo>
                    <a:lnTo>
                      <a:pt x="924" y="52"/>
                    </a:lnTo>
                    <a:lnTo>
                      <a:pt x="901" y="49"/>
                    </a:lnTo>
                    <a:lnTo>
                      <a:pt x="821" y="161"/>
                    </a:lnTo>
                    <a:lnTo>
                      <a:pt x="779" y="136"/>
                    </a:lnTo>
                    <a:lnTo>
                      <a:pt x="777" y="89"/>
                    </a:lnTo>
                    <a:lnTo>
                      <a:pt x="710" y="10"/>
                    </a:lnTo>
                    <a:lnTo>
                      <a:pt x="655" y="0"/>
                    </a:lnTo>
                    <a:lnTo>
                      <a:pt x="581" y="59"/>
                    </a:lnTo>
                    <a:lnTo>
                      <a:pt x="602" y="129"/>
                    </a:lnTo>
                    <a:lnTo>
                      <a:pt x="532" y="136"/>
                    </a:lnTo>
                    <a:lnTo>
                      <a:pt x="456" y="47"/>
                    </a:lnTo>
                    <a:lnTo>
                      <a:pt x="417" y="47"/>
                    </a:lnTo>
                    <a:lnTo>
                      <a:pt x="355" y="105"/>
                    </a:lnTo>
                    <a:lnTo>
                      <a:pt x="357" y="304"/>
                    </a:lnTo>
                    <a:lnTo>
                      <a:pt x="320" y="313"/>
                    </a:lnTo>
                    <a:lnTo>
                      <a:pt x="316" y="343"/>
                    </a:lnTo>
                    <a:lnTo>
                      <a:pt x="281" y="355"/>
                    </a:lnTo>
                    <a:lnTo>
                      <a:pt x="258" y="432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29" name="Freeform 47"/>
              <p:cNvSpPr>
                <a:spLocks/>
              </p:cNvSpPr>
              <p:nvPr/>
            </p:nvSpPr>
            <p:spPr bwMode="auto">
              <a:xfrm>
                <a:off x="2307476" y="3451271"/>
                <a:ext cx="960428" cy="883185"/>
              </a:xfrm>
              <a:custGeom>
                <a:avLst/>
                <a:gdLst/>
                <a:ahLst/>
                <a:cxnLst>
                  <a:cxn ang="0">
                    <a:pos x="816" y="26"/>
                  </a:cxn>
                  <a:cxn ang="0">
                    <a:pos x="726" y="154"/>
                  </a:cxn>
                  <a:cxn ang="0">
                    <a:pos x="643" y="231"/>
                  </a:cxn>
                  <a:cxn ang="0">
                    <a:pos x="509" y="96"/>
                  </a:cxn>
                  <a:cxn ang="0">
                    <a:pos x="338" y="101"/>
                  </a:cxn>
                  <a:cxn ang="0">
                    <a:pos x="163" y="49"/>
                  </a:cxn>
                  <a:cxn ang="0">
                    <a:pos x="71" y="140"/>
                  </a:cxn>
                  <a:cxn ang="0">
                    <a:pos x="25" y="213"/>
                  </a:cxn>
                  <a:cxn ang="0">
                    <a:pos x="198" y="243"/>
                  </a:cxn>
                  <a:cxn ang="0">
                    <a:pos x="237" y="175"/>
                  </a:cxn>
                  <a:cxn ang="0">
                    <a:pos x="230" y="82"/>
                  </a:cxn>
                  <a:cxn ang="0">
                    <a:pos x="313" y="150"/>
                  </a:cxn>
                  <a:cxn ang="0">
                    <a:pos x="207" y="374"/>
                  </a:cxn>
                  <a:cxn ang="0">
                    <a:pos x="182" y="425"/>
                  </a:cxn>
                  <a:cxn ang="0">
                    <a:pos x="161" y="549"/>
                  </a:cxn>
                  <a:cxn ang="0">
                    <a:pos x="133" y="619"/>
                  </a:cxn>
                  <a:cxn ang="0">
                    <a:pos x="202" y="642"/>
                  </a:cxn>
                  <a:cxn ang="0">
                    <a:pos x="373" y="612"/>
                  </a:cxn>
                  <a:cxn ang="0">
                    <a:pos x="417" y="700"/>
                  </a:cxn>
                  <a:cxn ang="0">
                    <a:pos x="359" y="782"/>
                  </a:cxn>
                  <a:cxn ang="0">
                    <a:pos x="421" y="812"/>
                  </a:cxn>
                  <a:cxn ang="0">
                    <a:pos x="424" y="843"/>
                  </a:cxn>
                  <a:cxn ang="0">
                    <a:pos x="417" y="913"/>
                  </a:cxn>
                  <a:cxn ang="0">
                    <a:pos x="500" y="992"/>
                  </a:cxn>
                  <a:cxn ang="0">
                    <a:pos x="530" y="1057"/>
                  </a:cxn>
                  <a:cxn ang="0">
                    <a:pos x="484" y="1183"/>
                  </a:cxn>
                  <a:cxn ang="0">
                    <a:pos x="553" y="1197"/>
                  </a:cxn>
                  <a:cxn ang="0">
                    <a:pos x="677" y="1318"/>
                  </a:cxn>
                  <a:cxn ang="0">
                    <a:pos x="772" y="1344"/>
                  </a:cxn>
                  <a:cxn ang="0">
                    <a:pos x="836" y="1395"/>
                  </a:cxn>
                  <a:cxn ang="0">
                    <a:pos x="866" y="1290"/>
                  </a:cxn>
                  <a:cxn ang="0">
                    <a:pos x="965" y="1137"/>
                  </a:cxn>
                  <a:cxn ang="0">
                    <a:pos x="1018" y="1106"/>
                  </a:cxn>
                  <a:cxn ang="0">
                    <a:pos x="1065" y="1085"/>
                  </a:cxn>
                  <a:cxn ang="0">
                    <a:pos x="1085" y="1018"/>
                  </a:cxn>
                  <a:cxn ang="0">
                    <a:pos x="1120" y="1048"/>
                  </a:cxn>
                  <a:cxn ang="0">
                    <a:pos x="1212" y="1029"/>
                  </a:cxn>
                  <a:cxn ang="0">
                    <a:pos x="1214" y="957"/>
                  </a:cxn>
                  <a:cxn ang="0">
                    <a:pos x="1323" y="796"/>
                  </a:cxn>
                  <a:cxn ang="0">
                    <a:pos x="1339" y="668"/>
                  </a:cxn>
                  <a:cxn ang="0">
                    <a:pos x="1394" y="619"/>
                  </a:cxn>
                  <a:cxn ang="0">
                    <a:pos x="1468" y="544"/>
                  </a:cxn>
                  <a:cxn ang="0">
                    <a:pos x="1473" y="469"/>
                  </a:cxn>
                  <a:cxn ang="0">
                    <a:pos x="1426" y="413"/>
                  </a:cxn>
                  <a:cxn ang="0">
                    <a:pos x="1415" y="292"/>
                  </a:cxn>
                  <a:cxn ang="0">
                    <a:pos x="1491" y="255"/>
                  </a:cxn>
                  <a:cxn ang="0">
                    <a:pos x="1459" y="180"/>
                  </a:cxn>
                  <a:cxn ang="0">
                    <a:pos x="1477" y="108"/>
                  </a:cxn>
                  <a:cxn ang="0">
                    <a:pos x="1449" y="54"/>
                  </a:cxn>
                  <a:cxn ang="0">
                    <a:pos x="1413" y="19"/>
                  </a:cxn>
                  <a:cxn ang="0">
                    <a:pos x="1277" y="31"/>
                  </a:cxn>
                  <a:cxn ang="0">
                    <a:pos x="1214" y="122"/>
                  </a:cxn>
                  <a:cxn ang="0">
                    <a:pos x="1085" y="150"/>
                  </a:cxn>
                  <a:cxn ang="0">
                    <a:pos x="938" y="159"/>
                  </a:cxn>
                  <a:cxn ang="0">
                    <a:pos x="905" y="12"/>
                  </a:cxn>
                </a:cxnLst>
                <a:rect l="0" t="0" r="r" b="b"/>
                <a:pathLst>
                  <a:path w="1500" h="1395">
                    <a:moveTo>
                      <a:pt x="836" y="19"/>
                    </a:moveTo>
                    <a:lnTo>
                      <a:pt x="836" y="19"/>
                    </a:lnTo>
                    <a:lnTo>
                      <a:pt x="816" y="26"/>
                    </a:lnTo>
                    <a:lnTo>
                      <a:pt x="712" y="26"/>
                    </a:lnTo>
                    <a:lnTo>
                      <a:pt x="682" y="126"/>
                    </a:lnTo>
                    <a:lnTo>
                      <a:pt x="726" y="154"/>
                    </a:lnTo>
                    <a:lnTo>
                      <a:pt x="691" y="206"/>
                    </a:lnTo>
                    <a:lnTo>
                      <a:pt x="680" y="175"/>
                    </a:lnTo>
                    <a:lnTo>
                      <a:pt x="643" y="231"/>
                    </a:lnTo>
                    <a:lnTo>
                      <a:pt x="627" y="201"/>
                    </a:lnTo>
                    <a:lnTo>
                      <a:pt x="627" y="201"/>
                    </a:lnTo>
                    <a:lnTo>
                      <a:pt x="509" y="96"/>
                    </a:lnTo>
                    <a:lnTo>
                      <a:pt x="435" y="80"/>
                    </a:lnTo>
                    <a:lnTo>
                      <a:pt x="384" y="82"/>
                    </a:lnTo>
                    <a:lnTo>
                      <a:pt x="338" y="101"/>
                    </a:lnTo>
                    <a:lnTo>
                      <a:pt x="228" y="54"/>
                    </a:lnTo>
                    <a:lnTo>
                      <a:pt x="195" y="70"/>
                    </a:lnTo>
                    <a:lnTo>
                      <a:pt x="163" y="49"/>
                    </a:lnTo>
                    <a:lnTo>
                      <a:pt x="103" y="63"/>
                    </a:lnTo>
                    <a:lnTo>
                      <a:pt x="115" y="110"/>
                    </a:lnTo>
                    <a:lnTo>
                      <a:pt x="71" y="140"/>
                    </a:lnTo>
                    <a:lnTo>
                      <a:pt x="34" y="138"/>
                    </a:lnTo>
                    <a:lnTo>
                      <a:pt x="0" y="159"/>
                    </a:lnTo>
                    <a:lnTo>
                      <a:pt x="25" y="213"/>
                    </a:lnTo>
                    <a:lnTo>
                      <a:pt x="115" y="283"/>
                    </a:lnTo>
                    <a:lnTo>
                      <a:pt x="186" y="238"/>
                    </a:lnTo>
                    <a:lnTo>
                      <a:pt x="198" y="243"/>
                    </a:lnTo>
                    <a:lnTo>
                      <a:pt x="209" y="222"/>
                    </a:lnTo>
                    <a:lnTo>
                      <a:pt x="200" y="196"/>
                    </a:lnTo>
                    <a:lnTo>
                      <a:pt x="237" y="175"/>
                    </a:lnTo>
                    <a:lnTo>
                      <a:pt x="214" y="124"/>
                    </a:lnTo>
                    <a:lnTo>
                      <a:pt x="207" y="89"/>
                    </a:lnTo>
                    <a:lnTo>
                      <a:pt x="230" y="82"/>
                    </a:lnTo>
                    <a:lnTo>
                      <a:pt x="244" y="115"/>
                    </a:lnTo>
                    <a:lnTo>
                      <a:pt x="278" y="119"/>
                    </a:lnTo>
                    <a:lnTo>
                      <a:pt x="313" y="150"/>
                    </a:lnTo>
                    <a:lnTo>
                      <a:pt x="322" y="182"/>
                    </a:lnTo>
                    <a:lnTo>
                      <a:pt x="274" y="374"/>
                    </a:lnTo>
                    <a:lnTo>
                      <a:pt x="207" y="374"/>
                    </a:lnTo>
                    <a:lnTo>
                      <a:pt x="189" y="285"/>
                    </a:lnTo>
                    <a:lnTo>
                      <a:pt x="170" y="301"/>
                    </a:lnTo>
                    <a:lnTo>
                      <a:pt x="182" y="425"/>
                    </a:lnTo>
                    <a:lnTo>
                      <a:pt x="195" y="483"/>
                    </a:lnTo>
                    <a:lnTo>
                      <a:pt x="149" y="509"/>
                    </a:lnTo>
                    <a:lnTo>
                      <a:pt x="161" y="549"/>
                    </a:lnTo>
                    <a:lnTo>
                      <a:pt x="142" y="579"/>
                    </a:lnTo>
                    <a:lnTo>
                      <a:pt x="133" y="595"/>
                    </a:lnTo>
                    <a:lnTo>
                      <a:pt x="133" y="619"/>
                    </a:lnTo>
                    <a:lnTo>
                      <a:pt x="147" y="628"/>
                    </a:lnTo>
                    <a:lnTo>
                      <a:pt x="182" y="628"/>
                    </a:lnTo>
                    <a:lnTo>
                      <a:pt x="202" y="642"/>
                    </a:lnTo>
                    <a:lnTo>
                      <a:pt x="276" y="633"/>
                    </a:lnTo>
                    <a:lnTo>
                      <a:pt x="345" y="628"/>
                    </a:lnTo>
                    <a:lnTo>
                      <a:pt x="373" y="612"/>
                    </a:lnTo>
                    <a:lnTo>
                      <a:pt x="394" y="567"/>
                    </a:lnTo>
                    <a:lnTo>
                      <a:pt x="426" y="588"/>
                    </a:lnTo>
                    <a:lnTo>
                      <a:pt x="417" y="700"/>
                    </a:lnTo>
                    <a:lnTo>
                      <a:pt x="361" y="724"/>
                    </a:lnTo>
                    <a:lnTo>
                      <a:pt x="366" y="761"/>
                    </a:lnTo>
                    <a:lnTo>
                      <a:pt x="359" y="782"/>
                    </a:lnTo>
                    <a:lnTo>
                      <a:pt x="378" y="801"/>
                    </a:lnTo>
                    <a:lnTo>
                      <a:pt x="410" y="794"/>
                    </a:lnTo>
                    <a:lnTo>
                      <a:pt x="421" y="812"/>
                    </a:lnTo>
                    <a:lnTo>
                      <a:pt x="461" y="796"/>
                    </a:lnTo>
                    <a:lnTo>
                      <a:pt x="461" y="854"/>
                    </a:lnTo>
                    <a:lnTo>
                      <a:pt x="424" y="843"/>
                    </a:lnTo>
                    <a:lnTo>
                      <a:pt x="408" y="871"/>
                    </a:lnTo>
                    <a:lnTo>
                      <a:pt x="419" y="894"/>
                    </a:lnTo>
                    <a:lnTo>
                      <a:pt x="417" y="913"/>
                    </a:lnTo>
                    <a:lnTo>
                      <a:pt x="454" y="966"/>
                    </a:lnTo>
                    <a:lnTo>
                      <a:pt x="474" y="978"/>
                    </a:lnTo>
                    <a:lnTo>
                      <a:pt x="500" y="992"/>
                    </a:lnTo>
                    <a:lnTo>
                      <a:pt x="530" y="992"/>
                    </a:lnTo>
                    <a:lnTo>
                      <a:pt x="539" y="1011"/>
                    </a:lnTo>
                    <a:lnTo>
                      <a:pt x="530" y="1057"/>
                    </a:lnTo>
                    <a:lnTo>
                      <a:pt x="585" y="1125"/>
                    </a:lnTo>
                    <a:lnTo>
                      <a:pt x="523" y="1153"/>
                    </a:lnTo>
                    <a:lnTo>
                      <a:pt x="484" y="1183"/>
                    </a:lnTo>
                    <a:lnTo>
                      <a:pt x="523" y="1244"/>
                    </a:lnTo>
                    <a:lnTo>
                      <a:pt x="555" y="1237"/>
                    </a:lnTo>
                    <a:lnTo>
                      <a:pt x="553" y="1197"/>
                    </a:lnTo>
                    <a:lnTo>
                      <a:pt x="613" y="1148"/>
                    </a:lnTo>
                    <a:lnTo>
                      <a:pt x="659" y="1172"/>
                    </a:lnTo>
                    <a:lnTo>
                      <a:pt x="677" y="1318"/>
                    </a:lnTo>
                    <a:lnTo>
                      <a:pt x="721" y="1316"/>
                    </a:lnTo>
                    <a:lnTo>
                      <a:pt x="765" y="1314"/>
                    </a:lnTo>
                    <a:lnTo>
                      <a:pt x="772" y="1344"/>
                    </a:lnTo>
                    <a:lnTo>
                      <a:pt x="795" y="1346"/>
                    </a:lnTo>
                    <a:lnTo>
                      <a:pt x="816" y="1393"/>
                    </a:lnTo>
                    <a:lnTo>
                      <a:pt x="836" y="1395"/>
                    </a:lnTo>
                    <a:lnTo>
                      <a:pt x="855" y="1339"/>
                    </a:lnTo>
                    <a:lnTo>
                      <a:pt x="864" y="1325"/>
                    </a:lnTo>
                    <a:lnTo>
                      <a:pt x="866" y="1290"/>
                    </a:lnTo>
                    <a:lnTo>
                      <a:pt x="972" y="1197"/>
                    </a:lnTo>
                    <a:lnTo>
                      <a:pt x="965" y="1162"/>
                    </a:lnTo>
                    <a:lnTo>
                      <a:pt x="965" y="1137"/>
                    </a:lnTo>
                    <a:lnTo>
                      <a:pt x="993" y="1134"/>
                    </a:lnTo>
                    <a:lnTo>
                      <a:pt x="1018" y="1141"/>
                    </a:lnTo>
                    <a:lnTo>
                      <a:pt x="1018" y="1106"/>
                    </a:lnTo>
                    <a:lnTo>
                      <a:pt x="1005" y="1078"/>
                    </a:lnTo>
                    <a:lnTo>
                      <a:pt x="1023" y="1067"/>
                    </a:lnTo>
                    <a:lnTo>
                      <a:pt x="1065" y="1085"/>
                    </a:lnTo>
                    <a:lnTo>
                      <a:pt x="1094" y="1074"/>
                    </a:lnTo>
                    <a:lnTo>
                      <a:pt x="1097" y="1039"/>
                    </a:lnTo>
                    <a:lnTo>
                      <a:pt x="1085" y="1018"/>
                    </a:lnTo>
                    <a:lnTo>
                      <a:pt x="1101" y="997"/>
                    </a:lnTo>
                    <a:lnTo>
                      <a:pt x="1127" y="1013"/>
                    </a:lnTo>
                    <a:lnTo>
                      <a:pt x="1120" y="1048"/>
                    </a:lnTo>
                    <a:lnTo>
                      <a:pt x="1122" y="1064"/>
                    </a:lnTo>
                    <a:lnTo>
                      <a:pt x="1219" y="1050"/>
                    </a:lnTo>
                    <a:lnTo>
                      <a:pt x="1212" y="1029"/>
                    </a:lnTo>
                    <a:lnTo>
                      <a:pt x="1173" y="1013"/>
                    </a:lnTo>
                    <a:lnTo>
                      <a:pt x="1182" y="990"/>
                    </a:lnTo>
                    <a:lnTo>
                      <a:pt x="1214" y="957"/>
                    </a:lnTo>
                    <a:lnTo>
                      <a:pt x="1226" y="910"/>
                    </a:lnTo>
                    <a:lnTo>
                      <a:pt x="1320" y="875"/>
                    </a:lnTo>
                    <a:lnTo>
                      <a:pt x="1323" y="796"/>
                    </a:lnTo>
                    <a:lnTo>
                      <a:pt x="1426" y="773"/>
                    </a:lnTo>
                    <a:lnTo>
                      <a:pt x="1429" y="724"/>
                    </a:lnTo>
                    <a:lnTo>
                      <a:pt x="1339" y="668"/>
                    </a:lnTo>
                    <a:lnTo>
                      <a:pt x="1330" y="640"/>
                    </a:lnTo>
                    <a:lnTo>
                      <a:pt x="1369" y="605"/>
                    </a:lnTo>
                    <a:lnTo>
                      <a:pt x="1394" y="619"/>
                    </a:lnTo>
                    <a:lnTo>
                      <a:pt x="1415" y="574"/>
                    </a:lnTo>
                    <a:lnTo>
                      <a:pt x="1440" y="553"/>
                    </a:lnTo>
                    <a:lnTo>
                      <a:pt x="1468" y="544"/>
                    </a:lnTo>
                    <a:lnTo>
                      <a:pt x="1489" y="546"/>
                    </a:lnTo>
                    <a:lnTo>
                      <a:pt x="1479" y="502"/>
                    </a:lnTo>
                    <a:lnTo>
                      <a:pt x="1473" y="469"/>
                    </a:lnTo>
                    <a:lnTo>
                      <a:pt x="1461" y="444"/>
                    </a:lnTo>
                    <a:lnTo>
                      <a:pt x="1456" y="413"/>
                    </a:lnTo>
                    <a:lnTo>
                      <a:pt x="1426" y="413"/>
                    </a:lnTo>
                    <a:lnTo>
                      <a:pt x="1392" y="334"/>
                    </a:lnTo>
                    <a:lnTo>
                      <a:pt x="1380" y="285"/>
                    </a:lnTo>
                    <a:lnTo>
                      <a:pt x="1415" y="292"/>
                    </a:lnTo>
                    <a:lnTo>
                      <a:pt x="1440" y="290"/>
                    </a:lnTo>
                    <a:lnTo>
                      <a:pt x="1466" y="264"/>
                    </a:lnTo>
                    <a:lnTo>
                      <a:pt x="1491" y="255"/>
                    </a:lnTo>
                    <a:lnTo>
                      <a:pt x="1500" y="222"/>
                    </a:lnTo>
                    <a:lnTo>
                      <a:pt x="1473" y="201"/>
                    </a:lnTo>
                    <a:lnTo>
                      <a:pt x="1459" y="180"/>
                    </a:lnTo>
                    <a:lnTo>
                      <a:pt x="1468" y="164"/>
                    </a:lnTo>
                    <a:lnTo>
                      <a:pt x="1482" y="129"/>
                    </a:lnTo>
                    <a:lnTo>
                      <a:pt x="1477" y="108"/>
                    </a:lnTo>
                    <a:lnTo>
                      <a:pt x="1452" y="96"/>
                    </a:lnTo>
                    <a:lnTo>
                      <a:pt x="1438" y="68"/>
                    </a:lnTo>
                    <a:lnTo>
                      <a:pt x="1449" y="54"/>
                    </a:lnTo>
                    <a:lnTo>
                      <a:pt x="1468" y="40"/>
                    </a:lnTo>
                    <a:lnTo>
                      <a:pt x="1449" y="14"/>
                    </a:lnTo>
                    <a:lnTo>
                      <a:pt x="1413" y="19"/>
                    </a:lnTo>
                    <a:lnTo>
                      <a:pt x="1369" y="42"/>
                    </a:lnTo>
                    <a:lnTo>
                      <a:pt x="1325" y="33"/>
                    </a:lnTo>
                    <a:lnTo>
                      <a:pt x="1277" y="31"/>
                    </a:lnTo>
                    <a:lnTo>
                      <a:pt x="1244" y="47"/>
                    </a:lnTo>
                    <a:lnTo>
                      <a:pt x="1226" y="80"/>
                    </a:lnTo>
                    <a:lnTo>
                      <a:pt x="1214" y="122"/>
                    </a:lnTo>
                    <a:lnTo>
                      <a:pt x="1184" y="124"/>
                    </a:lnTo>
                    <a:lnTo>
                      <a:pt x="1166" y="154"/>
                    </a:lnTo>
                    <a:lnTo>
                      <a:pt x="1085" y="150"/>
                    </a:lnTo>
                    <a:lnTo>
                      <a:pt x="1053" y="201"/>
                    </a:lnTo>
                    <a:lnTo>
                      <a:pt x="963" y="143"/>
                    </a:lnTo>
                    <a:lnTo>
                      <a:pt x="938" y="159"/>
                    </a:lnTo>
                    <a:lnTo>
                      <a:pt x="887" y="115"/>
                    </a:lnTo>
                    <a:lnTo>
                      <a:pt x="945" y="0"/>
                    </a:lnTo>
                    <a:lnTo>
                      <a:pt x="905" y="12"/>
                    </a:lnTo>
                    <a:lnTo>
                      <a:pt x="876" y="33"/>
                    </a:lnTo>
                    <a:lnTo>
                      <a:pt x="836" y="19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30" name="Freeform 52"/>
              <p:cNvSpPr>
                <a:spLocks/>
              </p:cNvSpPr>
              <p:nvPr/>
            </p:nvSpPr>
            <p:spPr bwMode="auto">
              <a:xfrm>
                <a:off x="1288781" y="2785242"/>
                <a:ext cx="889997" cy="794550"/>
              </a:xfrm>
              <a:custGeom>
                <a:avLst/>
                <a:gdLst/>
                <a:ahLst/>
                <a:cxnLst>
                  <a:cxn ang="0">
                    <a:pos x="1042" y="1099"/>
                  </a:cxn>
                  <a:cxn ang="0">
                    <a:pos x="996" y="1141"/>
                  </a:cxn>
                  <a:cxn ang="0">
                    <a:pos x="934" y="1122"/>
                  </a:cxn>
                  <a:cxn ang="0">
                    <a:pos x="832" y="1157"/>
                  </a:cxn>
                  <a:cxn ang="0">
                    <a:pos x="726" y="1167"/>
                  </a:cxn>
                  <a:cxn ang="0">
                    <a:pos x="632" y="1024"/>
                  </a:cxn>
                  <a:cxn ang="0">
                    <a:pos x="613" y="1090"/>
                  </a:cxn>
                  <a:cxn ang="0">
                    <a:pos x="486" y="1178"/>
                  </a:cxn>
                  <a:cxn ang="0">
                    <a:pos x="429" y="1255"/>
                  </a:cxn>
                  <a:cxn ang="0">
                    <a:pos x="433" y="1197"/>
                  </a:cxn>
                  <a:cxn ang="0">
                    <a:pos x="403" y="1178"/>
                  </a:cxn>
                  <a:cxn ang="0">
                    <a:pos x="325" y="1181"/>
                  </a:cxn>
                  <a:cxn ang="0">
                    <a:pos x="267" y="1125"/>
                  </a:cxn>
                  <a:cxn ang="0">
                    <a:pos x="251" y="1099"/>
                  </a:cxn>
                  <a:cxn ang="0">
                    <a:pos x="219" y="1071"/>
                  </a:cxn>
                  <a:cxn ang="0">
                    <a:pos x="283" y="1045"/>
                  </a:cxn>
                  <a:cxn ang="0">
                    <a:pos x="286" y="947"/>
                  </a:cxn>
                  <a:cxn ang="0">
                    <a:pos x="201" y="929"/>
                  </a:cxn>
                  <a:cxn ang="0">
                    <a:pos x="173" y="814"/>
                  </a:cxn>
                  <a:cxn ang="0">
                    <a:pos x="74" y="814"/>
                  </a:cxn>
                  <a:cxn ang="0">
                    <a:pos x="90" y="756"/>
                  </a:cxn>
                  <a:cxn ang="0">
                    <a:pos x="90" y="679"/>
                  </a:cxn>
                  <a:cxn ang="0">
                    <a:pos x="0" y="609"/>
                  </a:cxn>
                  <a:cxn ang="0">
                    <a:pos x="28" y="555"/>
                  </a:cxn>
                  <a:cxn ang="0">
                    <a:pos x="92" y="420"/>
                  </a:cxn>
                  <a:cxn ang="0">
                    <a:pos x="159" y="280"/>
                  </a:cxn>
                  <a:cxn ang="0">
                    <a:pos x="366" y="196"/>
                  </a:cxn>
                  <a:cxn ang="0">
                    <a:pos x="410" y="184"/>
                  </a:cxn>
                  <a:cxn ang="0">
                    <a:pos x="449" y="222"/>
                  </a:cxn>
                  <a:cxn ang="0">
                    <a:pos x="473" y="178"/>
                  </a:cxn>
                  <a:cxn ang="0">
                    <a:pos x="505" y="205"/>
                  </a:cxn>
                  <a:cxn ang="0">
                    <a:pos x="528" y="236"/>
                  </a:cxn>
                  <a:cxn ang="0">
                    <a:pos x="565" y="252"/>
                  </a:cxn>
                  <a:cxn ang="0">
                    <a:pos x="694" y="129"/>
                  </a:cxn>
                  <a:cxn ang="0">
                    <a:pos x="719" y="0"/>
                  </a:cxn>
                  <a:cxn ang="0">
                    <a:pos x="855" y="49"/>
                  </a:cxn>
                  <a:cxn ang="0">
                    <a:pos x="947" y="75"/>
                  </a:cxn>
                  <a:cxn ang="0">
                    <a:pos x="1000" y="157"/>
                  </a:cxn>
                  <a:cxn ang="0">
                    <a:pos x="1100" y="210"/>
                  </a:cxn>
                  <a:cxn ang="0">
                    <a:pos x="1100" y="280"/>
                  </a:cxn>
                  <a:cxn ang="0">
                    <a:pos x="1141" y="376"/>
                  </a:cxn>
                  <a:cxn ang="0">
                    <a:pos x="1203" y="453"/>
                  </a:cxn>
                  <a:cxn ang="0">
                    <a:pos x="1245" y="511"/>
                  </a:cxn>
                  <a:cxn ang="0">
                    <a:pos x="1390" y="618"/>
                  </a:cxn>
                  <a:cxn ang="0">
                    <a:pos x="1351" y="639"/>
                  </a:cxn>
                  <a:cxn ang="0">
                    <a:pos x="1367" y="688"/>
                  </a:cxn>
                  <a:cxn ang="0">
                    <a:pos x="1335" y="726"/>
                  </a:cxn>
                  <a:cxn ang="0">
                    <a:pos x="1293" y="800"/>
                  </a:cxn>
                  <a:cxn ang="0">
                    <a:pos x="1302" y="854"/>
                  </a:cxn>
                  <a:cxn ang="0">
                    <a:pos x="1076" y="870"/>
                  </a:cxn>
                </a:cxnLst>
                <a:rect l="0" t="0" r="r" b="b"/>
                <a:pathLst>
                  <a:path w="1390" h="1255">
                    <a:moveTo>
                      <a:pt x="1083" y="1097"/>
                    </a:moveTo>
                    <a:lnTo>
                      <a:pt x="1042" y="1099"/>
                    </a:lnTo>
                    <a:lnTo>
                      <a:pt x="1023" y="1125"/>
                    </a:lnTo>
                    <a:lnTo>
                      <a:pt x="996" y="1141"/>
                    </a:lnTo>
                    <a:lnTo>
                      <a:pt x="961" y="1118"/>
                    </a:lnTo>
                    <a:lnTo>
                      <a:pt x="934" y="1122"/>
                    </a:lnTo>
                    <a:lnTo>
                      <a:pt x="883" y="1169"/>
                    </a:lnTo>
                    <a:lnTo>
                      <a:pt x="832" y="1157"/>
                    </a:lnTo>
                    <a:lnTo>
                      <a:pt x="814" y="1192"/>
                    </a:lnTo>
                    <a:lnTo>
                      <a:pt x="726" y="1167"/>
                    </a:lnTo>
                    <a:lnTo>
                      <a:pt x="715" y="1106"/>
                    </a:lnTo>
                    <a:lnTo>
                      <a:pt x="632" y="1024"/>
                    </a:lnTo>
                    <a:lnTo>
                      <a:pt x="599" y="1043"/>
                    </a:lnTo>
                    <a:lnTo>
                      <a:pt x="613" y="1090"/>
                    </a:lnTo>
                    <a:lnTo>
                      <a:pt x="516" y="1148"/>
                    </a:lnTo>
                    <a:lnTo>
                      <a:pt x="486" y="1178"/>
                    </a:lnTo>
                    <a:lnTo>
                      <a:pt x="459" y="1232"/>
                    </a:lnTo>
                    <a:lnTo>
                      <a:pt x="429" y="1255"/>
                    </a:lnTo>
                    <a:lnTo>
                      <a:pt x="420" y="1241"/>
                    </a:lnTo>
                    <a:lnTo>
                      <a:pt x="433" y="1197"/>
                    </a:lnTo>
                    <a:lnTo>
                      <a:pt x="422" y="1174"/>
                    </a:lnTo>
                    <a:lnTo>
                      <a:pt x="403" y="1178"/>
                    </a:lnTo>
                    <a:lnTo>
                      <a:pt x="366" y="1150"/>
                    </a:lnTo>
                    <a:lnTo>
                      <a:pt x="325" y="1181"/>
                    </a:lnTo>
                    <a:lnTo>
                      <a:pt x="325" y="1181"/>
                    </a:lnTo>
                    <a:lnTo>
                      <a:pt x="267" y="1125"/>
                    </a:lnTo>
                    <a:lnTo>
                      <a:pt x="286" y="1101"/>
                    </a:lnTo>
                    <a:lnTo>
                      <a:pt x="251" y="1099"/>
                    </a:lnTo>
                    <a:lnTo>
                      <a:pt x="219" y="1090"/>
                    </a:lnTo>
                    <a:lnTo>
                      <a:pt x="219" y="1071"/>
                    </a:lnTo>
                    <a:lnTo>
                      <a:pt x="237" y="1052"/>
                    </a:lnTo>
                    <a:lnTo>
                      <a:pt x="283" y="1045"/>
                    </a:lnTo>
                    <a:lnTo>
                      <a:pt x="304" y="1001"/>
                    </a:lnTo>
                    <a:lnTo>
                      <a:pt x="286" y="947"/>
                    </a:lnTo>
                    <a:lnTo>
                      <a:pt x="240" y="943"/>
                    </a:lnTo>
                    <a:lnTo>
                      <a:pt x="201" y="929"/>
                    </a:lnTo>
                    <a:lnTo>
                      <a:pt x="203" y="824"/>
                    </a:lnTo>
                    <a:lnTo>
                      <a:pt x="173" y="814"/>
                    </a:lnTo>
                    <a:lnTo>
                      <a:pt x="111" y="861"/>
                    </a:lnTo>
                    <a:lnTo>
                      <a:pt x="74" y="814"/>
                    </a:lnTo>
                    <a:lnTo>
                      <a:pt x="74" y="814"/>
                    </a:lnTo>
                    <a:lnTo>
                      <a:pt x="90" y="756"/>
                    </a:lnTo>
                    <a:lnTo>
                      <a:pt x="55" y="693"/>
                    </a:lnTo>
                    <a:lnTo>
                      <a:pt x="90" y="679"/>
                    </a:lnTo>
                    <a:lnTo>
                      <a:pt x="88" y="611"/>
                    </a:lnTo>
                    <a:lnTo>
                      <a:pt x="0" y="609"/>
                    </a:lnTo>
                    <a:lnTo>
                      <a:pt x="0" y="574"/>
                    </a:lnTo>
                    <a:lnTo>
                      <a:pt x="28" y="555"/>
                    </a:lnTo>
                    <a:lnTo>
                      <a:pt x="21" y="502"/>
                    </a:lnTo>
                    <a:lnTo>
                      <a:pt x="92" y="420"/>
                    </a:lnTo>
                    <a:lnTo>
                      <a:pt x="101" y="294"/>
                    </a:lnTo>
                    <a:lnTo>
                      <a:pt x="159" y="280"/>
                    </a:lnTo>
                    <a:lnTo>
                      <a:pt x="343" y="233"/>
                    </a:lnTo>
                    <a:lnTo>
                      <a:pt x="366" y="196"/>
                    </a:lnTo>
                    <a:lnTo>
                      <a:pt x="408" y="210"/>
                    </a:lnTo>
                    <a:lnTo>
                      <a:pt x="410" y="184"/>
                    </a:lnTo>
                    <a:lnTo>
                      <a:pt x="429" y="222"/>
                    </a:lnTo>
                    <a:lnTo>
                      <a:pt x="449" y="222"/>
                    </a:lnTo>
                    <a:lnTo>
                      <a:pt x="443" y="182"/>
                    </a:lnTo>
                    <a:lnTo>
                      <a:pt x="473" y="178"/>
                    </a:lnTo>
                    <a:lnTo>
                      <a:pt x="484" y="215"/>
                    </a:lnTo>
                    <a:lnTo>
                      <a:pt x="505" y="205"/>
                    </a:lnTo>
                    <a:lnTo>
                      <a:pt x="509" y="236"/>
                    </a:lnTo>
                    <a:lnTo>
                      <a:pt x="528" y="236"/>
                    </a:lnTo>
                    <a:lnTo>
                      <a:pt x="551" y="271"/>
                    </a:lnTo>
                    <a:lnTo>
                      <a:pt x="565" y="252"/>
                    </a:lnTo>
                    <a:lnTo>
                      <a:pt x="606" y="264"/>
                    </a:lnTo>
                    <a:lnTo>
                      <a:pt x="694" y="129"/>
                    </a:lnTo>
                    <a:lnTo>
                      <a:pt x="678" y="54"/>
                    </a:lnTo>
                    <a:lnTo>
                      <a:pt x="719" y="0"/>
                    </a:lnTo>
                    <a:lnTo>
                      <a:pt x="784" y="31"/>
                    </a:lnTo>
                    <a:lnTo>
                      <a:pt x="855" y="49"/>
                    </a:lnTo>
                    <a:lnTo>
                      <a:pt x="899" y="40"/>
                    </a:lnTo>
                    <a:lnTo>
                      <a:pt x="947" y="75"/>
                    </a:lnTo>
                    <a:lnTo>
                      <a:pt x="977" y="124"/>
                    </a:lnTo>
                    <a:lnTo>
                      <a:pt x="1000" y="157"/>
                    </a:lnTo>
                    <a:lnTo>
                      <a:pt x="1067" y="173"/>
                    </a:lnTo>
                    <a:lnTo>
                      <a:pt x="1100" y="210"/>
                    </a:lnTo>
                    <a:lnTo>
                      <a:pt x="1095" y="243"/>
                    </a:lnTo>
                    <a:lnTo>
                      <a:pt x="1100" y="280"/>
                    </a:lnTo>
                    <a:lnTo>
                      <a:pt x="1132" y="327"/>
                    </a:lnTo>
                    <a:lnTo>
                      <a:pt x="1141" y="376"/>
                    </a:lnTo>
                    <a:lnTo>
                      <a:pt x="1153" y="420"/>
                    </a:lnTo>
                    <a:lnTo>
                      <a:pt x="1203" y="453"/>
                    </a:lnTo>
                    <a:lnTo>
                      <a:pt x="1185" y="551"/>
                    </a:lnTo>
                    <a:lnTo>
                      <a:pt x="1245" y="511"/>
                    </a:lnTo>
                    <a:lnTo>
                      <a:pt x="1353" y="548"/>
                    </a:lnTo>
                    <a:lnTo>
                      <a:pt x="1390" y="618"/>
                    </a:lnTo>
                    <a:lnTo>
                      <a:pt x="1372" y="625"/>
                    </a:lnTo>
                    <a:lnTo>
                      <a:pt x="1351" y="639"/>
                    </a:lnTo>
                    <a:lnTo>
                      <a:pt x="1346" y="674"/>
                    </a:lnTo>
                    <a:lnTo>
                      <a:pt x="1367" y="688"/>
                    </a:lnTo>
                    <a:lnTo>
                      <a:pt x="1369" y="737"/>
                    </a:lnTo>
                    <a:lnTo>
                      <a:pt x="1335" y="726"/>
                    </a:lnTo>
                    <a:lnTo>
                      <a:pt x="1307" y="765"/>
                    </a:lnTo>
                    <a:lnTo>
                      <a:pt x="1293" y="800"/>
                    </a:lnTo>
                    <a:lnTo>
                      <a:pt x="1314" y="821"/>
                    </a:lnTo>
                    <a:lnTo>
                      <a:pt x="1302" y="854"/>
                    </a:lnTo>
                    <a:lnTo>
                      <a:pt x="1185" y="861"/>
                    </a:lnTo>
                    <a:lnTo>
                      <a:pt x="1076" y="87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31" name="Freeform 32"/>
              <p:cNvSpPr>
                <a:spLocks/>
              </p:cNvSpPr>
              <p:nvPr/>
            </p:nvSpPr>
            <p:spPr bwMode="auto">
              <a:xfrm>
                <a:off x="5105523" y="2264195"/>
                <a:ext cx="804199" cy="878753"/>
              </a:xfrm>
              <a:custGeom>
                <a:avLst/>
                <a:gdLst/>
                <a:ahLst/>
                <a:cxnLst>
                  <a:cxn ang="0">
                    <a:pos x="90" y="870"/>
                  </a:cxn>
                  <a:cxn ang="0">
                    <a:pos x="19" y="891"/>
                  </a:cxn>
                  <a:cxn ang="0">
                    <a:pos x="65" y="816"/>
                  </a:cxn>
                  <a:cxn ang="0">
                    <a:pos x="173" y="725"/>
                  </a:cxn>
                  <a:cxn ang="0">
                    <a:pos x="258" y="805"/>
                  </a:cxn>
                  <a:cxn ang="0">
                    <a:pos x="288" y="742"/>
                  </a:cxn>
                  <a:cxn ang="0">
                    <a:pos x="258" y="562"/>
                  </a:cxn>
                  <a:cxn ang="0">
                    <a:pos x="298" y="508"/>
                  </a:cxn>
                  <a:cxn ang="0">
                    <a:pos x="279" y="431"/>
                  </a:cxn>
                  <a:cxn ang="0">
                    <a:pos x="238" y="429"/>
                  </a:cxn>
                  <a:cxn ang="0">
                    <a:pos x="159" y="240"/>
                  </a:cxn>
                  <a:cxn ang="0">
                    <a:pos x="88" y="116"/>
                  </a:cxn>
                  <a:cxn ang="0">
                    <a:pos x="102" y="42"/>
                  </a:cxn>
                  <a:cxn ang="0">
                    <a:pos x="235" y="14"/>
                  </a:cxn>
                  <a:cxn ang="0">
                    <a:pos x="390" y="91"/>
                  </a:cxn>
                  <a:cxn ang="0">
                    <a:pos x="390" y="161"/>
                  </a:cxn>
                  <a:cxn ang="0">
                    <a:pos x="440" y="81"/>
                  </a:cxn>
                  <a:cxn ang="0">
                    <a:pos x="625" y="46"/>
                  </a:cxn>
                  <a:cxn ang="0">
                    <a:pos x="694" y="67"/>
                  </a:cxn>
                  <a:cxn ang="0">
                    <a:pos x="784" y="233"/>
                  </a:cxn>
                  <a:cxn ang="0">
                    <a:pos x="862" y="273"/>
                  </a:cxn>
                  <a:cxn ang="0">
                    <a:pos x="885" y="289"/>
                  </a:cxn>
                  <a:cxn ang="0">
                    <a:pos x="874" y="305"/>
                  </a:cxn>
                  <a:cxn ang="0">
                    <a:pos x="809" y="291"/>
                  </a:cxn>
                  <a:cxn ang="0">
                    <a:pos x="795" y="408"/>
                  </a:cxn>
                  <a:cxn ang="0">
                    <a:pos x="936" y="450"/>
                  </a:cxn>
                  <a:cxn ang="0">
                    <a:pos x="1044" y="504"/>
                  </a:cxn>
                  <a:cxn ang="0">
                    <a:pos x="1067" y="534"/>
                  </a:cxn>
                  <a:cxn ang="0">
                    <a:pos x="1150" y="536"/>
                  </a:cxn>
                  <a:cxn ang="0">
                    <a:pos x="1238" y="515"/>
                  </a:cxn>
                  <a:cxn ang="0">
                    <a:pos x="1229" y="618"/>
                  </a:cxn>
                  <a:cxn ang="0">
                    <a:pos x="1240" y="721"/>
                  </a:cxn>
                  <a:cxn ang="0">
                    <a:pos x="1236" y="891"/>
                  </a:cxn>
                  <a:cxn ang="0">
                    <a:pos x="1125" y="933"/>
                  </a:cxn>
                  <a:cxn ang="0">
                    <a:pos x="1047" y="982"/>
                  </a:cxn>
                  <a:cxn ang="0">
                    <a:pos x="1019" y="1073"/>
                  </a:cxn>
                  <a:cxn ang="0">
                    <a:pos x="966" y="1070"/>
                  </a:cxn>
                  <a:cxn ang="0">
                    <a:pos x="895" y="877"/>
                  </a:cxn>
                  <a:cxn ang="0">
                    <a:pos x="892" y="982"/>
                  </a:cxn>
                  <a:cxn ang="0">
                    <a:pos x="657" y="989"/>
                  </a:cxn>
                  <a:cxn ang="0">
                    <a:pos x="685" y="1210"/>
                  </a:cxn>
                  <a:cxn ang="0">
                    <a:pos x="602" y="1367"/>
                  </a:cxn>
                  <a:cxn ang="0">
                    <a:pos x="512" y="1325"/>
                  </a:cxn>
                  <a:cxn ang="0">
                    <a:pos x="526" y="1248"/>
                  </a:cxn>
                  <a:cxn ang="0">
                    <a:pos x="422" y="1236"/>
                  </a:cxn>
                  <a:cxn ang="0">
                    <a:pos x="390" y="1096"/>
                  </a:cxn>
                  <a:cxn ang="0">
                    <a:pos x="270" y="1115"/>
                  </a:cxn>
                  <a:cxn ang="0">
                    <a:pos x="256" y="982"/>
                  </a:cxn>
                  <a:cxn ang="0">
                    <a:pos x="138" y="938"/>
                  </a:cxn>
                </a:cxnLst>
                <a:rect l="0" t="0" r="r" b="b"/>
                <a:pathLst>
                  <a:path w="1256" h="1388">
                    <a:moveTo>
                      <a:pt x="90" y="933"/>
                    </a:moveTo>
                    <a:lnTo>
                      <a:pt x="81" y="910"/>
                    </a:lnTo>
                    <a:lnTo>
                      <a:pt x="90" y="870"/>
                    </a:lnTo>
                    <a:lnTo>
                      <a:pt x="72" y="870"/>
                    </a:lnTo>
                    <a:lnTo>
                      <a:pt x="44" y="896"/>
                    </a:lnTo>
                    <a:lnTo>
                      <a:pt x="19" y="891"/>
                    </a:lnTo>
                    <a:lnTo>
                      <a:pt x="19" y="840"/>
                    </a:lnTo>
                    <a:lnTo>
                      <a:pt x="0" y="812"/>
                    </a:lnTo>
                    <a:lnTo>
                      <a:pt x="65" y="816"/>
                    </a:lnTo>
                    <a:lnTo>
                      <a:pt x="69" y="793"/>
                    </a:lnTo>
                    <a:lnTo>
                      <a:pt x="99" y="737"/>
                    </a:lnTo>
                    <a:lnTo>
                      <a:pt x="173" y="725"/>
                    </a:lnTo>
                    <a:lnTo>
                      <a:pt x="182" y="788"/>
                    </a:lnTo>
                    <a:lnTo>
                      <a:pt x="228" y="784"/>
                    </a:lnTo>
                    <a:lnTo>
                      <a:pt x="258" y="805"/>
                    </a:lnTo>
                    <a:lnTo>
                      <a:pt x="277" y="793"/>
                    </a:lnTo>
                    <a:lnTo>
                      <a:pt x="265" y="753"/>
                    </a:lnTo>
                    <a:lnTo>
                      <a:pt x="288" y="742"/>
                    </a:lnTo>
                    <a:lnTo>
                      <a:pt x="279" y="625"/>
                    </a:lnTo>
                    <a:lnTo>
                      <a:pt x="261" y="611"/>
                    </a:lnTo>
                    <a:lnTo>
                      <a:pt x="258" y="562"/>
                    </a:lnTo>
                    <a:lnTo>
                      <a:pt x="233" y="548"/>
                    </a:lnTo>
                    <a:lnTo>
                      <a:pt x="240" y="506"/>
                    </a:lnTo>
                    <a:lnTo>
                      <a:pt x="298" y="508"/>
                    </a:lnTo>
                    <a:lnTo>
                      <a:pt x="298" y="483"/>
                    </a:lnTo>
                    <a:lnTo>
                      <a:pt x="268" y="464"/>
                    </a:lnTo>
                    <a:lnTo>
                      <a:pt x="279" y="431"/>
                    </a:lnTo>
                    <a:lnTo>
                      <a:pt x="265" y="413"/>
                    </a:lnTo>
                    <a:lnTo>
                      <a:pt x="249" y="438"/>
                    </a:lnTo>
                    <a:lnTo>
                      <a:pt x="238" y="429"/>
                    </a:lnTo>
                    <a:lnTo>
                      <a:pt x="238" y="389"/>
                    </a:lnTo>
                    <a:lnTo>
                      <a:pt x="132" y="280"/>
                    </a:lnTo>
                    <a:lnTo>
                      <a:pt x="159" y="240"/>
                    </a:lnTo>
                    <a:lnTo>
                      <a:pt x="159" y="184"/>
                    </a:lnTo>
                    <a:lnTo>
                      <a:pt x="127" y="137"/>
                    </a:lnTo>
                    <a:lnTo>
                      <a:pt x="88" y="116"/>
                    </a:lnTo>
                    <a:lnTo>
                      <a:pt x="26" y="116"/>
                    </a:lnTo>
                    <a:lnTo>
                      <a:pt x="37" y="44"/>
                    </a:lnTo>
                    <a:lnTo>
                      <a:pt x="102" y="42"/>
                    </a:lnTo>
                    <a:lnTo>
                      <a:pt x="115" y="21"/>
                    </a:lnTo>
                    <a:lnTo>
                      <a:pt x="205" y="39"/>
                    </a:lnTo>
                    <a:lnTo>
                      <a:pt x="235" y="14"/>
                    </a:lnTo>
                    <a:lnTo>
                      <a:pt x="277" y="14"/>
                    </a:lnTo>
                    <a:lnTo>
                      <a:pt x="302" y="0"/>
                    </a:lnTo>
                    <a:lnTo>
                      <a:pt x="390" y="91"/>
                    </a:lnTo>
                    <a:lnTo>
                      <a:pt x="374" y="128"/>
                    </a:lnTo>
                    <a:lnTo>
                      <a:pt x="387" y="140"/>
                    </a:lnTo>
                    <a:lnTo>
                      <a:pt x="390" y="161"/>
                    </a:lnTo>
                    <a:lnTo>
                      <a:pt x="408" y="165"/>
                    </a:lnTo>
                    <a:lnTo>
                      <a:pt x="424" y="165"/>
                    </a:lnTo>
                    <a:lnTo>
                      <a:pt x="440" y="81"/>
                    </a:lnTo>
                    <a:lnTo>
                      <a:pt x="528" y="70"/>
                    </a:lnTo>
                    <a:lnTo>
                      <a:pt x="551" y="79"/>
                    </a:lnTo>
                    <a:lnTo>
                      <a:pt x="625" y="46"/>
                    </a:lnTo>
                    <a:lnTo>
                      <a:pt x="629" y="88"/>
                    </a:lnTo>
                    <a:lnTo>
                      <a:pt x="653" y="100"/>
                    </a:lnTo>
                    <a:lnTo>
                      <a:pt x="694" y="67"/>
                    </a:lnTo>
                    <a:lnTo>
                      <a:pt x="738" y="137"/>
                    </a:lnTo>
                    <a:lnTo>
                      <a:pt x="733" y="156"/>
                    </a:lnTo>
                    <a:lnTo>
                      <a:pt x="784" y="233"/>
                    </a:lnTo>
                    <a:lnTo>
                      <a:pt x="805" y="240"/>
                    </a:lnTo>
                    <a:lnTo>
                      <a:pt x="821" y="273"/>
                    </a:lnTo>
                    <a:lnTo>
                      <a:pt x="862" y="273"/>
                    </a:lnTo>
                    <a:lnTo>
                      <a:pt x="874" y="254"/>
                    </a:lnTo>
                    <a:lnTo>
                      <a:pt x="885" y="254"/>
                    </a:lnTo>
                    <a:lnTo>
                      <a:pt x="885" y="289"/>
                    </a:lnTo>
                    <a:lnTo>
                      <a:pt x="911" y="324"/>
                    </a:lnTo>
                    <a:lnTo>
                      <a:pt x="881" y="329"/>
                    </a:lnTo>
                    <a:lnTo>
                      <a:pt x="874" y="305"/>
                    </a:lnTo>
                    <a:lnTo>
                      <a:pt x="846" y="317"/>
                    </a:lnTo>
                    <a:lnTo>
                      <a:pt x="832" y="291"/>
                    </a:lnTo>
                    <a:lnTo>
                      <a:pt x="809" y="291"/>
                    </a:lnTo>
                    <a:lnTo>
                      <a:pt x="809" y="319"/>
                    </a:lnTo>
                    <a:lnTo>
                      <a:pt x="786" y="329"/>
                    </a:lnTo>
                    <a:lnTo>
                      <a:pt x="795" y="408"/>
                    </a:lnTo>
                    <a:lnTo>
                      <a:pt x="825" y="399"/>
                    </a:lnTo>
                    <a:lnTo>
                      <a:pt x="895" y="487"/>
                    </a:lnTo>
                    <a:lnTo>
                      <a:pt x="936" y="450"/>
                    </a:lnTo>
                    <a:lnTo>
                      <a:pt x="980" y="494"/>
                    </a:lnTo>
                    <a:lnTo>
                      <a:pt x="1024" y="471"/>
                    </a:lnTo>
                    <a:lnTo>
                      <a:pt x="1044" y="504"/>
                    </a:lnTo>
                    <a:lnTo>
                      <a:pt x="1061" y="494"/>
                    </a:lnTo>
                    <a:lnTo>
                      <a:pt x="1067" y="513"/>
                    </a:lnTo>
                    <a:lnTo>
                      <a:pt x="1067" y="534"/>
                    </a:lnTo>
                    <a:lnTo>
                      <a:pt x="1091" y="555"/>
                    </a:lnTo>
                    <a:lnTo>
                      <a:pt x="1097" y="541"/>
                    </a:lnTo>
                    <a:lnTo>
                      <a:pt x="1150" y="536"/>
                    </a:lnTo>
                    <a:lnTo>
                      <a:pt x="1176" y="536"/>
                    </a:lnTo>
                    <a:lnTo>
                      <a:pt x="1224" y="494"/>
                    </a:lnTo>
                    <a:lnTo>
                      <a:pt x="1238" y="515"/>
                    </a:lnTo>
                    <a:lnTo>
                      <a:pt x="1240" y="548"/>
                    </a:lnTo>
                    <a:lnTo>
                      <a:pt x="1227" y="569"/>
                    </a:lnTo>
                    <a:lnTo>
                      <a:pt x="1229" y="618"/>
                    </a:lnTo>
                    <a:lnTo>
                      <a:pt x="1210" y="632"/>
                    </a:lnTo>
                    <a:lnTo>
                      <a:pt x="1210" y="690"/>
                    </a:lnTo>
                    <a:lnTo>
                      <a:pt x="1240" y="721"/>
                    </a:lnTo>
                    <a:lnTo>
                      <a:pt x="1236" y="816"/>
                    </a:lnTo>
                    <a:lnTo>
                      <a:pt x="1256" y="870"/>
                    </a:lnTo>
                    <a:lnTo>
                      <a:pt x="1236" y="891"/>
                    </a:lnTo>
                    <a:lnTo>
                      <a:pt x="1199" y="872"/>
                    </a:lnTo>
                    <a:lnTo>
                      <a:pt x="1134" y="900"/>
                    </a:lnTo>
                    <a:lnTo>
                      <a:pt x="1125" y="933"/>
                    </a:lnTo>
                    <a:lnTo>
                      <a:pt x="1114" y="973"/>
                    </a:lnTo>
                    <a:lnTo>
                      <a:pt x="1093" y="961"/>
                    </a:lnTo>
                    <a:lnTo>
                      <a:pt x="1047" y="982"/>
                    </a:lnTo>
                    <a:lnTo>
                      <a:pt x="1035" y="1026"/>
                    </a:lnTo>
                    <a:lnTo>
                      <a:pt x="1044" y="1052"/>
                    </a:lnTo>
                    <a:lnTo>
                      <a:pt x="1019" y="1073"/>
                    </a:lnTo>
                    <a:lnTo>
                      <a:pt x="1003" y="1108"/>
                    </a:lnTo>
                    <a:lnTo>
                      <a:pt x="984" y="1108"/>
                    </a:lnTo>
                    <a:lnTo>
                      <a:pt x="966" y="1070"/>
                    </a:lnTo>
                    <a:lnTo>
                      <a:pt x="982" y="931"/>
                    </a:lnTo>
                    <a:lnTo>
                      <a:pt x="895" y="917"/>
                    </a:lnTo>
                    <a:lnTo>
                      <a:pt x="895" y="877"/>
                    </a:lnTo>
                    <a:lnTo>
                      <a:pt x="786" y="875"/>
                    </a:lnTo>
                    <a:lnTo>
                      <a:pt x="779" y="961"/>
                    </a:lnTo>
                    <a:lnTo>
                      <a:pt x="892" y="982"/>
                    </a:lnTo>
                    <a:lnTo>
                      <a:pt x="883" y="1031"/>
                    </a:lnTo>
                    <a:lnTo>
                      <a:pt x="779" y="1031"/>
                    </a:lnTo>
                    <a:lnTo>
                      <a:pt x="657" y="989"/>
                    </a:lnTo>
                    <a:lnTo>
                      <a:pt x="623" y="1007"/>
                    </a:lnTo>
                    <a:lnTo>
                      <a:pt x="588" y="1143"/>
                    </a:lnTo>
                    <a:lnTo>
                      <a:pt x="685" y="1210"/>
                    </a:lnTo>
                    <a:lnTo>
                      <a:pt x="643" y="1388"/>
                    </a:lnTo>
                    <a:lnTo>
                      <a:pt x="609" y="1388"/>
                    </a:lnTo>
                    <a:lnTo>
                      <a:pt x="602" y="1367"/>
                    </a:lnTo>
                    <a:lnTo>
                      <a:pt x="567" y="1346"/>
                    </a:lnTo>
                    <a:lnTo>
                      <a:pt x="556" y="1306"/>
                    </a:lnTo>
                    <a:lnTo>
                      <a:pt x="512" y="1325"/>
                    </a:lnTo>
                    <a:lnTo>
                      <a:pt x="505" y="1308"/>
                    </a:lnTo>
                    <a:lnTo>
                      <a:pt x="517" y="1264"/>
                    </a:lnTo>
                    <a:lnTo>
                      <a:pt x="526" y="1248"/>
                    </a:lnTo>
                    <a:lnTo>
                      <a:pt x="484" y="1220"/>
                    </a:lnTo>
                    <a:lnTo>
                      <a:pt x="445" y="1222"/>
                    </a:lnTo>
                    <a:lnTo>
                      <a:pt x="422" y="1236"/>
                    </a:lnTo>
                    <a:lnTo>
                      <a:pt x="399" y="1210"/>
                    </a:lnTo>
                    <a:lnTo>
                      <a:pt x="408" y="1147"/>
                    </a:lnTo>
                    <a:lnTo>
                      <a:pt x="390" y="1096"/>
                    </a:lnTo>
                    <a:lnTo>
                      <a:pt x="348" y="1077"/>
                    </a:lnTo>
                    <a:lnTo>
                      <a:pt x="323" y="1096"/>
                    </a:lnTo>
                    <a:lnTo>
                      <a:pt x="270" y="1115"/>
                    </a:lnTo>
                    <a:lnTo>
                      <a:pt x="251" y="1073"/>
                    </a:lnTo>
                    <a:lnTo>
                      <a:pt x="265" y="1031"/>
                    </a:lnTo>
                    <a:lnTo>
                      <a:pt x="256" y="982"/>
                    </a:lnTo>
                    <a:lnTo>
                      <a:pt x="226" y="933"/>
                    </a:lnTo>
                    <a:lnTo>
                      <a:pt x="196" y="928"/>
                    </a:lnTo>
                    <a:lnTo>
                      <a:pt x="138" y="938"/>
                    </a:lnTo>
                  </a:path>
                </a:pathLst>
              </a:custGeom>
              <a:solidFill>
                <a:srgbClr val="99CCFF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  <p:sp>
            <p:nvSpPr>
              <p:cNvPr id="132" name="Freeform 22"/>
              <p:cNvSpPr>
                <a:spLocks/>
              </p:cNvSpPr>
              <p:nvPr/>
            </p:nvSpPr>
            <p:spPr bwMode="auto">
              <a:xfrm>
                <a:off x="2566791" y="1372146"/>
                <a:ext cx="782429" cy="845831"/>
              </a:xfrm>
              <a:custGeom>
                <a:avLst/>
                <a:gdLst/>
                <a:ahLst/>
                <a:cxnLst>
                  <a:cxn ang="0">
                    <a:pos x="1190" y="996"/>
                  </a:cxn>
                  <a:cxn ang="0">
                    <a:pos x="1146" y="1073"/>
                  </a:cxn>
                  <a:cxn ang="0">
                    <a:pos x="1118" y="1145"/>
                  </a:cxn>
                  <a:cxn ang="0">
                    <a:pos x="1068" y="1166"/>
                  </a:cxn>
                  <a:cxn ang="0">
                    <a:pos x="975" y="1119"/>
                  </a:cxn>
                  <a:cxn ang="0">
                    <a:pos x="943" y="1145"/>
                  </a:cxn>
                  <a:cxn ang="0">
                    <a:pos x="855" y="1145"/>
                  </a:cxn>
                  <a:cxn ang="0">
                    <a:pos x="855" y="1236"/>
                  </a:cxn>
                  <a:cxn ang="0">
                    <a:pos x="819" y="1250"/>
                  </a:cxn>
                  <a:cxn ang="0">
                    <a:pos x="706" y="1262"/>
                  </a:cxn>
                  <a:cxn ang="0">
                    <a:pos x="680" y="1280"/>
                  </a:cxn>
                  <a:cxn ang="0">
                    <a:pos x="733" y="1332"/>
                  </a:cxn>
                  <a:cxn ang="0">
                    <a:pos x="521" y="1297"/>
                  </a:cxn>
                  <a:cxn ang="0">
                    <a:pos x="434" y="1285"/>
                  </a:cxn>
                  <a:cxn ang="0">
                    <a:pos x="284" y="1327"/>
                  </a:cxn>
                  <a:cxn ang="0">
                    <a:pos x="318" y="1273"/>
                  </a:cxn>
                  <a:cxn ang="0">
                    <a:pos x="376" y="1150"/>
                  </a:cxn>
                  <a:cxn ang="0">
                    <a:pos x="348" y="1070"/>
                  </a:cxn>
                  <a:cxn ang="0">
                    <a:pos x="381" y="1010"/>
                  </a:cxn>
                  <a:cxn ang="0">
                    <a:pos x="318" y="1007"/>
                  </a:cxn>
                  <a:cxn ang="0">
                    <a:pos x="256" y="998"/>
                  </a:cxn>
                  <a:cxn ang="0">
                    <a:pos x="217" y="970"/>
                  </a:cxn>
                  <a:cxn ang="0">
                    <a:pos x="279" y="877"/>
                  </a:cxn>
                  <a:cxn ang="0">
                    <a:pos x="263" y="755"/>
                  </a:cxn>
                  <a:cxn ang="0">
                    <a:pos x="150" y="669"/>
                  </a:cxn>
                  <a:cxn ang="0">
                    <a:pos x="72" y="601"/>
                  </a:cxn>
                  <a:cxn ang="0">
                    <a:pos x="42" y="597"/>
                  </a:cxn>
                  <a:cxn ang="0">
                    <a:pos x="7" y="475"/>
                  </a:cxn>
                  <a:cxn ang="0">
                    <a:pos x="145" y="410"/>
                  </a:cxn>
                  <a:cxn ang="0">
                    <a:pos x="171" y="294"/>
                  </a:cxn>
                  <a:cxn ang="0">
                    <a:pos x="212" y="203"/>
                  </a:cxn>
                  <a:cxn ang="0">
                    <a:pos x="316" y="193"/>
                  </a:cxn>
                  <a:cxn ang="0">
                    <a:pos x="452" y="149"/>
                  </a:cxn>
                  <a:cxn ang="0">
                    <a:pos x="551" y="58"/>
                  </a:cxn>
                  <a:cxn ang="0">
                    <a:pos x="602" y="25"/>
                  </a:cxn>
                  <a:cxn ang="0">
                    <a:pos x="655" y="63"/>
                  </a:cxn>
                  <a:cxn ang="0">
                    <a:pos x="689" y="114"/>
                  </a:cxn>
                  <a:cxn ang="0">
                    <a:pos x="738" y="79"/>
                  </a:cxn>
                  <a:cxn ang="0">
                    <a:pos x="821" y="37"/>
                  </a:cxn>
                  <a:cxn ang="0">
                    <a:pos x="865" y="0"/>
                  </a:cxn>
                  <a:cxn ang="0">
                    <a:pos x="1008" y="149"/>
                  </a:cxn>
                  <a:cxn ang="0">
                    <a:pos x="925" y="238"/>
                  </a:cxn>
                  <a:cxn ang="0">
                    <a:pos x="1047" y="417"/>
                  </a:cxn>
                  <a:cxn ang="0">
                    <a:pos x="1038" y="573"/>
                  </a:cxn>
                  <a:cxn ang="0">
                    <a:pos x="1070" y="655"/>
                  </a:cxn>
                </a:cxnLst>
                <a:rect l="0" t="0" r="r" b="b"/>
                <a:pathLst>
                  <a:path w="1222" h="1336">
                    <a:moveTo>
                      <a:pt x="1222" y="818"/>
                    </a:moveTo>
                    <a:lnTo>
                      <a:pt x="1222" y="828"/>
                    </a:lnTo>
                    <a:lnTo>
                      <a:pt x="1190" y="996"/>
                    </a:lnTo>
                    <a:lnTo>
                      <a:pt x="1176" y="1012"/>
                    </a:lnTo>
                    <a:lnTo>
                      <a:pt x="1155" y="1035"/>
                    </a:lnTo>
                    <a:lnTo>
                      <a:pt x="1146" y="1073"/>
                    </a:lnTo>
                    <a:lnTo>
                      <a:pt x="1155" y="1108"/>
                    </a:lnTo>
                    <a:lnTo>
                      <a:pt x="1125" y="1115"/>
                    </a:lnTo>
                    <a:lnTo>
                      <a:pt x="1118" y="1145"/>
                    </a:lnTo>
                    <a:lnTo>
                      <a:pt x="1104" y="1147"/>
                    </a:lnTo>
                    <a:lnTo>
                      <a:pt x="1086" y="1166"/>
                    </a:lnTo>
                    <a:lnTo>
                      <a:pt x="1068" y="1166"/>
                    </a:lnTo>
                    <a:lnTo>
                      <a:pt x="1054" y="1171"/>
                    </a:lnTo>
                    <a:lnTo>
                      <a:pt x="1033" y="1119"/>
                    </a:lnTo>
                    <a:lnTo>
                      <a:pt x="975" y="1119"/>
                    </a:lnTo>
                    <a:lnTo>
                      <a:pt x="932" y="1084"/>
                    </a:lnTo>
                    <a:lnTo>
                      <a:pt x="932" y="1112"/>
                    </a:lnTo>
                    <a:lnTo>
                      <a:pt x="943" y="1145"/>
                    </a:lnTo>
                    <a:lnTo>
                      <a:pt x="925" y="1152"/>
                    </a:lnTo>
                    <a:lnTo>
                      <a:pt x="895" y="1129"/>
                    </a:lnTo>
                    <a:lnTo>
                      <a:pt x="855" y="1145"/>
                    </a:lnTo>
                    <a:lnTo>
                      <a:pt x="885" y="1180"/>
                    </a:lnTo>
                    <a:lnTo>
                      <a:pt x="883" y="1243"/>
                    </a:lnTo>
                    <a:lnTo>
                      <a:pt x="855" y="1236"/>
                    </a:lnTo>
                    <a:lnTo>
                      <a:pt x="844" y="1182"/>
                    </a:lnTo>
                    <a:lnTo>
                      <a:pt x="828" y="1182"/>
                    </a:lnTo>
                    <a:lnTo>
                      <a:pt x="819" y="1250"/>
                    </a:lnTo>
                    <a:lnTo>
                      <a:pt x="805" y="1224"/>
                    </a:lnTo>
                    <a:lnTo>
                      <a:pt x="777" y="1276"/>
                    </a:lnTo>
                    <a:lnTo>
                      <a:pt x="706" y="1262"/>
                    </a:lnTo>
                    <a:lnTo>
                      <a:pt x="699" y="1250"/>
                    </a:lnTo>
                    <a:lnTo>
                      <a:pt x="678" y="1255"/>
                    </a:lnTo>
                    <a:lnTo>
                      <a:pt x="680" y="1280"/>
                    </a:lnTo>
                    <a:lnTo>
                      <a:pt x="729" y="1297"/>
                    </a:lnTo>
                    <a:lnTo>
                      <a:pt x="740" y="1304"/>
                    </a:lnTo>
                    <a:lnTo>
                      <a:pt x="733" y="1332"/>
                    </a:lnTo>
                    <a:lnTo>
                      <a:pt x="618" y="1299"/>
                    </a:lnTo>
                    <a:lnTo>
                      <a:pt x="572" y="1229"/>
                    </a:lnTo>
                    <a:lnTo>
                      <a:pt x="521" y="1297"/>
                    </a:lnTo>
                    <a:lnTo>
                      <a:pt x="498" y="1285"/>
                    </a:lnTo>
                    <a:lnTo>
                      <a:pt x="464" y="1278"/>
                    </a:lnTo>
                    <a:lnTo>
                      <a:pt x="434" y="1285"/>
                    </a:lnTo>
                    <a:lnTo>
                      <a:pt x="358" y="1336"/>
                    </a:lnTo>
                    <a:lnTo>
                      <a:pt x="334" y="1313"/>
                    </a:lnTo>
                    <a:lnTo>
                      <a:pt x="284" y="1327"/>
                    </a:lnTo>
                    <a:lnTo>
                      <a:pt x="279" y="1273"/>
                    </a:lnTo>
                    <a:lnTo>
                      <a:pt x="279" y="1273"/>
                    </a:lnTo>
                    <a:lnTo>
                      <a:pt x="318" y="1273"/>
                    </a:lnTo>
                    <a:lnTo>
                      <a:pt x="337" y="1206"/>
                    </a:lnTo>
                    <a:lnTo>
                      <a:pt x="328" y="1180"/>
                    </a:lnTo>
                    <a:lnTo>
                      <a:pt x="376" y="1150"/>
                    </a:lnTo>
                    <a:lnTo>
                      <a:pt x="381" y="1103"/>
                    </a:lnTo>
                    <a:lnTo>
                      <a:pt x="346" y="1087"/>
                    </a:lnTo>
                    <a:lnTo>
                      <a:pt x="348" y="1070"/>
                    </a:lnTo>
                    <a:lnTo>
                      <a:pt x="417" y="1073"/>
                    </a:lnTo>
                    <a:lnTo>
                      <a:pt x="406" y="1012"/>
                    </a:lnTo>
                    <a:lnTo>
                      <a:pt x="381" y="1010"/>
                    </a:lnTo>
                    <a:lnTo>
                      <a:pt x="383" y="1031"/>
                    </a:lnTo>
                    <a:lnTo>
                      <a:pt x="332" y="1038"/>
                    </a:lnTo>
                    <a:lnTo>
                      <a:pt x="318" y="1007"/>
                    </a:lnTo>
                    <a:lnTo>
                      <a:pt x="307" y="998"/>
                    </a:lnTo>
                    <a:lnTo>
                      <a:pt x="268" y="1028"/>
                    </a:lnTo>
                    <a:lnTo>
                      <a:pt x="256" y="998"/>
                    </a:lnTo>
                    <a:lnTo>
                      <a:pt x="279" y="970"/>
                    </a:lnTo>
                    <a:lnTo>
                      <a:pt x="261" y="956"/>
                    </a:lnTo>
                    <a:lnTo>
                      <a:pt x="217" y="970"/>
                    </a:lnTo>
                    <a:lnTo>
                      <a:pt x="219" y="916"/>
                    </a:lnTo>
                    <a:lnTo>
                      <a:pt x="231" y="881"/>
                    </a:lnTo>
                    <a:lnTo>
                      <a:pt x="279" y="877"/>
                    </a:lnTo>
                    <a:lnTo>
                      <a:pt x="298" y="839"/>
                    </a:lnTo>
                    <a:lnTo>
                      <a:pt x="279" y="755"/>
                    </a:lnTo>
                    <a:lnTo>
                      <a:pt x="263" y="755"/>
                    </a:lnTo>
                    <a:lnTo>
                      <a:pt x="258" y="713"/>
                    </a:lnTo>
                    <a:lnTo>
                      <a:pt x="189" y="709"/>
                    </a:lnTo>
                    <a:lnTo>
                      <a:pt x="150" y="669"/>
                    </a:lnTo>
                    <a:lnTo>
                      <a:pt x="150" y="639"/>
                    </a:lnTo>
                    <a:lnTo>
                      <a:pt x="139" y="646"/>
                    </a:lnTo>
                    <a:lnTo>
                      <a:pt x="72" y="601"/>
                    </a:lnTo>
                    <a:lnTo>
                      <a:pt x="53" y="632"/>
                    </a:lnTo>
                    <a:lnTo>
                      <a:pt x="35" y="622"/>
                    </a:lnTo>
                    <a:lnTo>
                      <a:pt x="42" y="597"/>
                    </a:lnTo>
                    <a:lnTo>
                      <a:pt x="0" y="559"/>
                    </a:lnTo>
                    <a:lnTo>
                      <a:pt x="7" y="513"/>
                    </a:lnTo>
                    <a:lnTo>
                      <a:pt x="7" y="475"/>
                    </a:lnTo>
                    <a:lnTo>
                      <a:pt x="136" y="475"/>
                    </a:lnTo>
                    <a:lnTo>
                      <a:pt x="159" y="438"/>
                    </a:lnTo>
                    <a:lnTo>
                      <a:pt x="145" y="410"/>
                    </a:lnTo>
                    <a:lnTo>
                      <a:pt x="125" y="405"/>
                    </a:lnTo>
                    <a:lnTo>
                      <a:pt x="129" y="326"/>
                    </a:lnTo>
                    <a:lnTo>
                      <a:pt x="171" y="294"/>
                    </a:lnTo>
                    <a:lnTo>
                      <a:pt x="169" y="256"/>
                    </a:lnTo>
                    <a:lnTo>
                      <a:pt x="212" y="233"/>
                    </a:lnTo>
                    <a:lnTo>
                      <a:pt x="212" y="203"/>
                    </a:lnTo>
                    <a:lnTo>
                      <a:pt x="242" y="193"/>
                    </a:lnTo>
                    <a:lnTo>
                      <a:pt x="268" y="224"/>
                    </a:lnTo>
                    <a:lnTo>
                      <a:pt x="316" y="193"/>
                    </a:lnTo>
                    <a:lnTo>
                      <a:pt x="353" y="217"/>
                    </a:lnTo>
                    <a:lnTo>
                      <a:pt x="406" y="144"/>
                    </a:lnTo>
                    <a:lnTo>
                      <a:pt x="452" y="149"/>
                    </a:lnTo>
                    <a:lnTo>
                      <a:pt x="487" y="102"/>
                    </a:lnTo>
                    <a:lnTo>
                      <a:pt x="526" y="100"/>
                    </a:lnTo>
                    <a:lnTo>
                      <a:pt x="551" y="58"/>
                    </a:lnTo>
                    <a:lnTo>
                      <a:pt x="574" y="49"/>
                    </a:lnTo>
                    <a:lnTo>
                      <a:pt x="577" y="25"/>
                    </a:lnTo>
                    <a:lnTo>
                      <a:pt x="602" y="25"/>
                    </a:lnTo>
                    <a:lnTo>
                      <a:pt x="620" y="51"/>
                    </a:lnTo>
                    <a:lnTo>
                      <a:pt x="636" y="63"/>
                    </a:lnTo>
                    <a:lnTo>
                      <a:pt x="655" y="63"/>
                    </a:lnTo>
                    <a:lnTo>
                      <a:pt x="657" y="98"/>
                    </a:lnTo>
                    <a:lnTo>
                      <a:pt x="669" y="107"/>
                    </a:lnTo>
                    <a:lnTo>
                      <a:pt x="689" y="114"/>
                    </a:lnTo>
                    <a:lnTo>
                      <a:pt x="710" y="114"/>
                    </a:lnTo>
                    <a:lnTo>
                      <a:pt x="722" y="98"/>
                    </a:lnTo>
                    <a:lnTo>
                      <a:pt x="738" y="79"/>
                    </a:lnTo>
                    <a:lnTo>
                      <a:pt x="772" y="79"/>
                    </a:lnTo>
                    <a:lnTo>
                      <a:pt x="796" y="51"/>
                    </a:lnTo>
                    <a:lnTo>
                      <a:pt x="821" y="37"/>
                    </a:lnTo>
                    <a:lnTo>
                      <a:pt x="832" y="14"/>
                    </a:lnTo>
                    <a:lnTo>
                      <a:pt x="842" y="0"/>
                    </a:lnTo>
                    <a:lnTo>
                      <a:pt x="865" y="0"/>
                    </a:lnTo>
                    <a:lnTo>
                      <a:pt x="869" y="144"/>
                    </a:lnTo>
                    <a:lnTo>
                      <a:pt x="1008" y="182"/>
                    </a:lnTo>
                    <a:lnTo>
                      <a:pt x="1008" y="149"/>
                    </a:lnTo>
                    <a:lnTo>
                      <a:pt x="1042" y="144"/>
                    </a:lnTo>
                    <a:lnTo>
                      <a:pt x="1047" y="193"/>
                    </a:lnTo>
                    <a:lnTo>
                      <a:pt x="925" y="238"/>
                    </a:lnTo>
                    <a:lnTo>
                      <a:pt x="1111" y="384"/>
                    </a:lnTo>
                    <a:lnTo>
                      <a:pt x="1104" y="412"/>
                    </a:lnTo>
                    <a:lnTo>
                      <a:pt x="1047" y="417"/>
                    </a:lnTo>
                    <a:lnTo>
                      <a:pt x="1010" y="496"/>
                    </a:lnTo>
                    <a:lnTo>
                      <a:pt x="1026" y="503"/>
                    </a:lnTo>
                    <a:lnTo>
                      <a:pt x="1038" y="573"/>
                    </a:lnTo>
                    <a:lnTo>
                      <a:pt x="1084" y="590"/>
                    </a:lnTo>
                    <a:lnTo>
                      <a:pt x="1054" y="620"/>
                    </a:lnTo>
                    <a:lnTo>
                      <a:pt x="1070" y="655"/>
                    </a:lnTo>
                    <a:lnTo>
                      <a:pt x="1107" y="646"/>
                    </a:lnTo>
                    <a:lnTo>
                      <a:pt x="1123" y="704"/>
                    </a:lnTo>
                  </a:path>
                </a:pathLst>
              </a:custGeom>
              <a:solidFill>
                <a:srgbClr val="92D050"/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500" cap="small" dirty="0">
                  <a:solidFill>
                    <a:srgbClr val="FF0000"/>
                  </a:solidFill>
                  <a:latin typeface="Georgia" pitchFamily="18" charset="0"/>
                  <a:cs typeface="Arial" charset="0"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43253" y="1223783"/>
              <a:ext cx="4325446" cy="5356855"/>
              <a:chOff x="2366619" y="1204132"/>
              <a:chExt cx="4325446" cy="5356855"/>
            </a:xfrm>
            <a:grpFill/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2401192" y="2639998"/>
                <a:ext cx="470584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Бакалинский</a:t>
                </a:r>
                <a:endParaRPr lang="ru-RU" sz="6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366619" y="3836549"/>
                <a:ext cx="386508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Ермекеев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818776" y="4324454"/>
                <a:ext cx="353608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Стерлит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6264128" y="3465070"/>
                <a:ext cx="427937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Учалинский</a:t>
                </a:r>
                <a:endParaRPr lang="ru-RU" sz="5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764596" y="4684494"/>
                <a:ext cx="352389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Абзелил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  <a:endParaRPr lang="ru-RU" sz="5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314720" y="1204132"/>
                <a:ext cx="315834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Янаул.</a:t>
                </a: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868470" y="1292141"/>
                <a:ext cx="315834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Татыш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.</a:t>
                </a:r>
                <a:endParaRPr lang="ru-RU" sz="6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427984" y="1585071"/>
                <a:ext cx="412096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Аскинский</a:t>
                </a: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560534" y="1987700"/>
                <a:ext cx="423063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Караидель.</a:t>
                </a: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5305424" y="1981397"/>
                <a:ext cx="318271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Дуван.</a:t>
                </a: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5628467" y="1631216"/>
                <a:ext cx="332893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Мечетл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5937873" y="1959374"/>
                <a:ext cx="393819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Белокатай</a:t>
                </a:r>
                <a:endParaRPr lang="ru-RU" sz="6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5926117" y="2380237"/>
                <a:ext cx="254910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Киги</a:t>
                </a:r>
                <a:endParaRPr lang="ru-RU" sz="6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5242784" y="2419772"/>
                <a:ext cx="459617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Салаватский</a:t>
                </a:r>
                <a:endParaRPr lang="ru-RU" sz="6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4717133" y="2424324"/>
                <a:ext cx="371885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 err="1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Нуриман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4100217" y="2677091"/>
                <a:ext cx="392600" cy="220309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Благовещ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688644" y="2424429"/>
                <a:ext cx="353608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Бирский</a:t>
                </a:r>
                <a:endParaRPr lang="ru-RU" sz="6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929129" y="2164214"/>
                <a:ext cx="379197" cy="220309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Мишкин.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051372" y="1716785"/>
                <a:ext cx="337767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Балтач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633210" y="1876182"/>
                <a:ext cx="330456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white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Бураев</a:t>
                </a:r>
                <a:r>
                  <a:rPr lang="ru-RU" sz="600" b="1" cap="small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220504" y="1660158"/>
                <a:ext cx="335330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Калтас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2773668" y="1660158"/>
                <a:ext cx="436466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Краснокам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900046" y="2262324"/>
                <a:ext cx="308523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Илиш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273042" y="2204863"/>
                <a:ext cx="385289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Дюртюли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024958" y="2668270"/>
                <a:ext cx="409659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Чекмагуш.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605958" y="2777383"/>
                <a:ext cx="351171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Кушнар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886218" y="3008659"/>
                <a:ext cx="403567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white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Уфимский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265027" y="3172326"/>
                <a:ext cx="391382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Благовар.</a:t>
                </a: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3612822" y="3334260"/>
                <a:ext cx="315834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Чишм.</a:t>
                </a: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2997962" y="3388350"/>
                <a:ext cx="320708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white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Буздяк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2658004" y="2967128"/>
                <a:ext cx="331675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Шаран.</a:t>
                </a: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602656" y="3316342"/>
                <a:ext cx="347515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Туймаз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150330" y="3554285"/>
                <a:ext cx="399911" cy="22030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Давлекан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3249759" y="3944763"/>
                <a:ext cx="374323" cy="22030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Альшеев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668252" y="4252446"/>
                <a:ext cx="352389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Бижбул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3150330" y="4324454"/>
                <a:ext cx="319491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Мияки</a:t>
                </a:r>
                <a:endParaRPr lang="ru-RU" sz="6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4024967" y="3500492"/>
                <a:ext cx="375541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Кармаск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439470" y="3028310"/>
                <a:ext cx="413315" cy="220309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Иглинский</a:t>
                </a:r>
                <a:endParaRPr lang="ru-RU" sz="6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471720" y="3504540"/>
                <a:ext cx="507139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Архангельский</a:t>
                </a: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5127369" y="3700255"/>
                <a:ext cx="436466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Белорецкий</a:t>
                </a: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372144" y="3964414"/>
                <a:ext cx="464491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Гафурийский</a:t>
                </a:r>
                <a:endParaRPr lang="ru-RU" sz="6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252046" y="4581128"/>
                <a:ext cx="501046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Ишимбайский</a:t>
                </a:r>
                <a:endParaRPr lang="ru-RU" sz="6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3423210" y="4972526"/>
                <a:ext cx="432811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Федоровск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3369360" y="4653463"/>
                <a:ext cx="425500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Стерлибаш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3995936" y="5044533"/>
                <a:ext cx="329238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Мелеуз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932040" y="4902475"/>
                <a:ext cx="427937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Бурзянский</a:t>
                </a:r>
                <a:endParaRPr lang="ru-RU" sz="6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5538699" y="5476582"/>
                <a:ext cx="453525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Баймакский</a:t>
                </a: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002988" y="5971638"/>
                <a:ext cx="436466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Зилаирский</a:t>
                </a: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5491410" y="6282753"/>
                <a:ext cx="525416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Хайбуллинский</a:t>
                </a:r>
                <a:endParaRPr lang="ru-RU" sz="600" b="1" cap="small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4381563" y="5458050"/>
                <a:ext cx="328019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Кугарч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4671652" y="6340678"/>
                <a:ext cx="362137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Зианчур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3752689" y="5474282"/>
                <a:ext cx="367011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Куюргаз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2788984" y="3872755"/>
                <a:ext cx="341423" cy="220309"/>
              </a:xfrm>
              <a:prstGeom prst="rect">
                <a:avLst/>
              </a:prstGeom>
              <a:noFill/>
              <a:ln w="12700">
                <a:noFill/>
                <a:prstDash val="soli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b="1" cap="small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600" b="1" cap="small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Белебей</a:t>
                </a:r>
              </a:p>
            </p:txBody>
          </p:sp>
        </p:grpSp>
      </p:grpSp>
      <p:sp>
        <p:nvSpPr>
          <p:cNvPr id="134" name="Скругленная прямоугольная выноска 133"/>
          <p:cNvSpPr/>
          <p:nvPr/>
        </p:nvSpPr>
        <p:spPr>
          <a:xfrm>
            <a:off x="9060442" y="1397428"/>
            <a:ext cx="2496277" cy="974520"/>
          </a:xfrm>
          <a:prstGeom prst="wedgeRoundRectCallout">
            <a:avLst>
              <a:gd name="adj1" fmla="val -226054"/>
              <a:gd name="adj2" fmla="val 105600"/>
              <a:gd name="adj3" fmla="val 16667"/>
            </a:avLst>
          </a:prstGeom>
          <a:solidFill>
            <a:schemeClr val="accent6">
              <a:lumMod val="60000"/>
              <a:lumOff val="40000"/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Башплодородие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5 800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-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азотных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Прямоугольник 135"/>
          <p:cNvSpPr>
            <a:spLocks noChangeArrowheads="1"/>
          </p:cNvSpPr>
          <p:nvPr/>
        </p:nvSpPr>
        <p:spPr bwMode="auto">
          <a:xfrm>
            <a:off x="0" y="188640"/>
            <a:ext cx="1219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1F497D"/>
                </a:solidFill>
                <a:latin typeface="Arial" charset="0"/>
              </a:rPr>
              <a:t>НАЛИЧИЕ</a:t>
            </a:r>
            <a:r>
              <a:rPr lang="ru-RU" alt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МИНЕРАЛЬНЫХ УДОБРЕНИЙ У ОСНОВНЫХ ПОСТАВЩИКОВ</a:t>
            </a:r>
            <a:endParaRPr lang="ru-RU" altLang="ru-RU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Скругленная прямоугольная выноска 137"/>
          <p:cNvSpPr/>
          <p:nvPr/>
        </p:nvSpPr>
        <p:spPr>
          <a:xfrm>
            <a:off x="-3005" y="3112725"/>
            <a:ext cx="2660140" cy="786410"/>
          </a:xfrm>
          <a:prstGeom prst="wedgeRoundRectCallout">
            <a:avLst>
              <a:gd name="adj1" fmla="val 74562"/>
              <a:gd name="adj2" fmla="val -51424"/>
              <a:gd name="adj3" fmla="val 16667"/>
            </a:avLst>
          </a:prstGeom>
          <a:solidFill>
            <a:schemeClr val="accent4">
              <a:lumMod val="60000"/>
              <a:lumOff val="40000"/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«Золотой колос»   (с. Буздяк)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т – азотных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т - сложных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63500"/>
              </p:ext>
            </p:extLst>
          </p:nvPr>
        </p:nvGraphicFramePr>
        <p:xfrm>
          <a:off x="8396835" y="3871366"/>
          <a:ext cx="3646216" cy="223675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16208"/>
                <a:gridCol w="1730008"/>
              </a:tblGrid>
              <a:tr h="6058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Азотные, сложные удобрения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руб./тонн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605811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аммиачная селитра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</a:t>
                      </a:r>
                      <a:r>
                        <a:rPr lang="ru-RU" sz="1800" b="1" baseline="0" dirty="0" smtClean="0"/>
                        <a:t> 776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40449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effectLst/>
                        </a:rPr>
                        <a:t>карбамид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148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/>
                </a:tc>
              </a:tr>
              <a:tr h="60581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effectLst/>
                        </a:rPr>
                        <a:t>NРК+</a:t>
                      </a:r>
                      <a:r>
                        <a:rPr lang="en-US" sz="1800" b="1" kern="1200" dirty="0" smtClean="0">
                          <a:effectLst/>
                        </a:rPr>
                        <a:t>S</a:t>
                      </a:r>
                      <a:r>
                        <a:rPr lang="ru-RU" sz="1800" b="1" kern="1200" dirty="0" smtClean="0">
                          <a:effectLst/>
                        </a:rPr>
                        <a:t> 15:15:15+10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/>
                </a:tc>
              </a:tr>
            </a:tbl>
          </a:graphicData>
        </a:graphic>
      </p:graphicFrame>
      <p:sp>
        <p:nvSpPr>
          <p:cNvPr id="135" name="Скругленная прямоугольная выноска 134"/>
          <p:cNvSpPr/>
          <p:nvPr/>
        </p:nvSpPr>
        <p:spPr>
          <a:xfrm>
            <a:off x="34688" y="2087175"/>
            <a:ext cx="2378471" cy="836886"/>
          </a:xfrm>
          <a:prstGeom prst="wedgeRoundRectCallout">
            <a:avLst>
              <a:gd name="adj1" fmla="val 67316"/>
              <a:gd name="adj2" fmla="val 50233"/>
              <a:gd name="adj3" fmla="val 16667"/>
            </a:avLst>
          </a:prstGeom>
          <a:solidFill>
            <a:schemeClr val="accent4">
              <a:lumMod val="60000"/>
              <a:lumOff val="40000"/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«Агрохимия»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Туймазы)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537 т - азотных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1 845 т - сложных</a:t>
            </a:r>
          </a:p>
        </p:txBody>
      </p:sp>
      <p:sp>
        <p:nvSpPr>
          <p:cNvPr id="137" name="Скругленная прямоугольная выноска 136"/>
          <p:cNvSpPr/>
          <p:nvPr/>
        </p:nvSpPr>
        <p:spPr>
          <a:xfrm>
            <a:off x="33012" y="4020868"/>
            <a:ext cx="2591784" cy="808073"/>
          </a:xfrm>
          <a:prstGeom prst="wedgeRoundRectCallout">
            <a:avLst>
              <a:gd name="adj1" fmla="val 127910"/>
              <a:gd name="adj2" fmla="val -23701"/>
              <a:gd name="adj3" fmla="val 16667"/>
            </a:avLst>
          </a:prstGeom>
          <a:solidFill>
            <a:schemeClr val="accent4">
              <a:lumMod val="60000"/>
              <a:lumOff val="40000"/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«Газпром нефтехим Салават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карбамида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Скругленная прямоугольная выноска 139"/>
          <p:cNvSpPr/>
          <p:nvPr/>
        </p:nvSpPr>
        <p:spPr>
          <a:xfrm>
            <a:off x="43907" y="5113106"/>
            <a:ext cx="3622303" cy="1052198"/>
          </a:xfrm>
          <a:prstGeom prst="wedgeRoundRectCallout">
            <a:avLst>
              <a:gd name="adj1" fmla="val 80112"/>
              <a:gd name="adj2" fmla="val -105138"/>
              <a:gd name="adj3" fmla="val 16667"/>
            </a:avLst>
          </a:prstGeom>
          <a:solidFill>
            <a:schemeClr val="accent4">
              <a:lumMod val="60000"/>
              <a:lumOff val="40000"/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«Мелеузовские минеральные удобрения»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аммиачной селитры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396835" y="3030084"/>
            <a:ext cx="3646216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Цены на минеральные удобрения на </a:t>
            </a:r>
            <a:endParaRPr lang="ru-RU" sz="16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марта 2021г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1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 135"/>
          <p:cNvSpPr>
            <a:spLocks noChangeArrowheads="1"/>
          </p:cNvSpPr>
          <p:nvPr/>
        </p:nvSpPr>
        <p:spPr bwMode="auto">
          <a:xfrm>
            <a:off x="0" y="188640"/>
            <a:ext cx="1219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Удаленный склад по минеральным удобрениям</a:t>
            </a:r>
            <a:endParaRPr lang="ru-RU" altLang="ru-RU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42" name="Таблица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83227"/>
              </p:ext>
            </p:extLst>
          </p:nvPr>
        </p:nvGraphicFramePr>
        <p:xfrm>
          <a:off x="2538579" y="1334443"/>
          <a:ext cx="7200800" cy="1187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17619"/>
                <a:gridCol w="2363260"/>
                <a:gridCol w="2219921"/>
              </a:tblGrid>
              <a:tr h="5936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2020 год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2021 год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 тыс.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тонн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 тыс. тонн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 тыс. тонн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" name="TextBox 142"/>
          <p:cNvSpPr txBox="1"/>
          <p:nvPr/>
        </p:nvSpPr>
        <p:spPr>
          <a:xfrm>
            <a:off x="2471936" y="966198"/>
            <a:ext cx="7248128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1F497D"/>
                </a:solidFill>
                <a:latin typeface="Arial" charset="0"/>
                <a:cs typeface="Arial" charset="0"/>
              </a:rPr>
              <a:t>РЕАЛИЗАЦИЯ МИНЕРАЛЬНЫХ УДОБРЕНИЙ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686" y="596866"/>
            <a:ext cx="1176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</a:rPr>
              <a:t>ООО "</a:t>
            </a:r>
            <a:r>
              <a:rPr lang="ru-RU" b="1" dirty="0" smtClean="0">
                <a:solidFill>
                  <a:srgbClr val="1F497D"/>
                </a:solidFill>
              </a:rPr>
              <a:t>Башплодородие"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6" name="Рисунок 5" descr="DSC00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" y="2744924"/>
            <a:ext cx="6472347" cy="3780421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43" y="2744923"/>
            <a:ext cx="5320837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43" y="4761148"/>
            <a:ext cx="5320837" cy="17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 135"/>
          <p:cNvSpPr>
            <a:spLocks noChangeArrowheads="1"/>
          </p:cNvSpPr>
          <p:nvPr/>
        </p:nvSpPr>
        <p:spPr bwMode="auto">
          <a:xfrm>
            <a:off x="0" y="188641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Удаленный склад по минеральным удобрениям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ООО «Агрохимия» (г. Туймазы)</a:t>
            </a:r>
            <a:endParaRPr lang="ru-RU" altLang="ru-RU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Picture 2" descr="D:\Зональные совещания\2020\Агрохимия\WhatsApp Image 2020-03-10 at 08.40.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" y="764704"/>
            <a:ext cx="12178273" cy="38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Зональные совещания\2020\Агрохимия\WhatsApp Image 2020-03-10 at 08.37.3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62315"/>
            <a:ext cx="3903440" cy="21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Зональные совещания\2020\Агрохимия\WhatsApp Image 2020-03-10 at 08.37.3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77139"/>
            <a:ext cx="2180861" cy="21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2" name="Таблица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853070"/>
              </p:ext>
            </p:extLst>
          </p:nvPr>
        </p:nvGraphicFramePr>
        <p:xfrm>
          <a:off x="4956109" y="5394850"/>
          <a:ext cx="7200800" cy="1187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17619"/>
                <a:gridCol w="2363260"/>
                <a:gridCol w="2219921"/>
              </a:tblGrid>
              <a:tr h="5936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2020 год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2021 год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тыс.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тонн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тыс.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тонн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тыс.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тонн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" name="TextBox 142"/>
          <p:cNvSpPr txBox="1"/>
          <p:nvPr/>
        </p:nvSpPr>
        <p:spPr>
          <a:xfrm>
            <a:off x="4943872" y="4797152"/>
            <a:ext cx="7248128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1F497D"/>
                </a:solidFill>
                <a:latin typeface="Arial" charset="0"/>
                <a:cs typeface="Arial" charset="0"/>
              </a:rPr>
              <a:t>РЕАЛИЗАЦИЯ МИНЕРАЛЬНЫХ УДОБРЕНИЙ</a:t>
            </a:r>
          </a:p>
        </p:txBody>
      </p:sp>
    </p:spTree>
    <p:extLst>
      <p:ext uri="{BB962C8B-B14F-4D97-AF65-F5344CB8AC3E}">
        <p14:creationId xmlns:p14="http://schemas.microsoft.com/office/powerpoint/2010/main" val="5472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264" y="107577"/>
            <a:ext cx="10972800" cy="61286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ИЗВЕСТКОВАНИЕ ПАХОТНЫХ ПОЧВ *</a:t>
            </a:r>
            <a:endParaRPr lang="ru-RU" sz="1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766393"/>
              </p:ext>
            </p:extLst>
          </p:nvPr>
        </p:nvGraphicFramePr>
        <p:xfrm>
          <a:off x="382980" y="1098425"/>
          <a:ext cx="11692478" cy="501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46"/>
                <a:gridCol w="3086524"/>
                <a:gridCol w="2078865"/>
                <a:gridCol w="1854690"/>
                <a:gridCol w="1346895"/>
                <a:gridCol w="1363179"/>
                <a:gridCol w="1363179"/>
              </a:tblGrid>
              <a:tr h="6040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6228" marR="106228" marT="39835" marB="39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06228" marR="106228" marT="39835" marB="398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пашни в обработке, тыс. га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Обследованная площадь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Посевные площади 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меньше 5,5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га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%, от пашни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га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%, от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обслед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пл.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6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Аургазинский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67,4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85,2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27,8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41,2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Бакалинский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73,3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17,9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48,6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Гафурийский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Дюртюлинский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18,0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57,1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Илишевский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95,2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67,0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43,3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64,6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Ишимбайский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Кармаскалинский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70,6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45,8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Кушнаренковский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73,1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19,5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Уфимский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54,2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Чекмагушевский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87,6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87,3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Шаранский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44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50,7</a:t>
                      </a: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42,7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3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Итого по зоне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706,8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415,3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58,7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178,9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753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республике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665,6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88" marR="3688" marT="27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895,7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065" marR="11065" marT="8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7EBF9-0CB4-4C78-A7A3-493B3235F2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328" y="6242949"/>
            <a:ext cx="12144672" cy="6001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b="1" dirty="0" smtClean="0">
                <a:solidFill>
                  <a:srgbClr val="FF0000"/>
                </a:solidFill>
              </a:rPr>
              <a:t>* Данные ЦАС (САС) агрохимических служб ** </a:t>
            </a:r>
            <a:r>
              <a:rPr lang="ru-RU" sz="1100" b="1" dirty="0">
                <a:solidFill>
                  <a:srgbClr val="FF0000"/>
                </a:solidFill>
              </a:rPr>
              <a:t>В </a:t>
            </a:r>
            <a:r>
              <a:rPr lang="ru-RU" sz="1100" b="1" dirty="0" smtClean="0">
                <a:solidFill>
                  <a:srgbClr val="FF0000"/>
                </a:solidFill>
              </a:rPr>
              <a:t>2021 году -- ООО «Феникс+» Караидельский МР и  ОАО «Чишминский </a:t>
            </a:r>
            <a:r>
              <a:rPr lang="ru-RU" sz="1100" b="1" dirty="0">
                <a:solidFill>
                  <a:srgbClr val="FF0000"/>
                </a:solidFill>
              </a:rPr>
              <a:t>сахарный </a:t>
            </a:r>
            <a:r>
              <a:rPr lang="ru-RU" sz="1100" b="1" dirty="0" smtClean="0">
                <a:solidFill>
                  <a:srgbClr val="FF0000"/>
                </a:solidFill>
              </a:rPr>
              <a:t>завод» ООО  «</a:t>
            </a:r>
            <a:r>
              <a:rPr lang="ru-RU" sz="1100" b="1" dirty="0" err="1" smtClean="0">
                <a:solidFill>
                  <a:srgbClr val="FF0000"/>
                </a:solidFill>
              </a:rPr>
              <a:t>Казаякский</a:t>
            </a:r>
            <a:r>
              <a:rPr lang="ru-RU" sz="1100" b="1" dirty="0" smtClean="0">
                <a:solidFill>
                  <a:srgbClr val="FF0000"/>
                </a:solidFill>
              </a:rPr>
              <a:t>  карьер» Иглинский МР войдут в государственный каталог пестицидов и агрохимикатов.                      </a:t>
            </a:r>
          </a:p>
          <a:p>
            <a:pPr eaLnBrk="1" hangingPunct="1"/>
            <a:r>
              <a:rPr lang="ru-RU" sz="1100" b="1" dirty="0" smtClean="0">
                <a:solidFill>
                  <a:srgbClr val="FF0000"/>
                </a:solidFill>
              </a:rPr>
              <a:t>*** Субсидия </a:t>
            </a:r>
            <a:r>
              <a:rPr lang="ru-RU" sz="1100" b="1" dirty="0">
                <a:solidFill>
                  <a:srgbClr val="FF0000"/>
                </a:solidFill>
              </a:rPr>
              <a:t>на </a:t>
            </a:r>
            <a:r>
              <a:rPr lang="ru-RU" sz="1100" b="1" dirty="0" smtClean="0">
                <a:solidFill>
                  <a:srgbClr val="FF0000"/>
                </a:solidFill>
              </a:rPr>
              <a:t>возмещение планируется за </a:t>
            </a:r>
            <a:r>
              <a:rPr lang="ru-RU" sz="1100" b="1" dirty="0">
                <a:solidFill>
                  <a:srgbClr val="FF0000"/>
                </a:solidFill>
              </a:rPr>
              <a:t>выполненные работы по известкованию кислых </a:t>
            </a:r>
            <a:r>
              <a:rPr lang="ru-RU" sz="1100" b="1" dirty="0" smtClean="0">
                <a:solidFill>
                  <a:srgbClr val="FF0000"/>
                </a:solidFill>
              </a:rPr>
              <a:t>почв в 2021 году, будут доведены в начале 2022 года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1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54" y="3458396"/>
            <a:ext cx="6113930" cy="2952328"/>
          </a:xfrm>
          <a:prstGeom prst="rect">
            <a:avLst/>
          </a:prstGeom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6535270" y="4666043"/>
            <a:ext cx="5013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ЗАМЕСТИТЕЛЬ МИНИСТРА</a:t>
            </a:r>
          </a:p>
          <a:p>
            <a:pPr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СЕЛЬСКОГО ХОЗЯЙСТВА </a:t>
            </a:r>
          </a:p>
          <a:p>
            <a:pPr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РЕСПУБЛИКИ БАШКОРТОСТАН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5549154" y="3489772"/>
            <a:ext cx="61139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Сураков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Ирик Искандарович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352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СЕЛЬСКОГО ХОЗЯЙСТВА </a:t>
            </a:r>
            <a:b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43934" y="1520205"/>
            <a:ext cx="119041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готовности к весенне-полевым </a:t>
            </a:r>
          </a:p>
          <a:p>
            <a:pPr algn="ctr" eaLnBrk="1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работам сельхозтоваропроизводителей.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17867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92" y="117399"/>
            <a:ext cx="11950216" cy="79190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 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«РАЗВИТИЕ МЕЛИОРАЦИИ»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94544"/>
              </p:ext>
            </p:extLst>
          </p:nvPr>
        </p:nvGraphicFramePr>
        <p:xfrm>
          <a:off x="26491" y="1303782"/>
          <a:ext cx="12165509" cy="4852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00"/>
                <a:gridCol w="5753013"/>
                <a:gridCol w="2774219"/>
                <a:gridCol w="3041377"/>
              </a:tblGrid>
              <a:tr h="787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№</a:t>
                      </a:r>
                      <a:br>
                        <a:rPr lang="ru-RU" sz="1800" u="none" strike="noStrike" dirty="0">
                          <a:effectLst/>
                        </a:rPr>
                      </a:br>
                      <a:r>
                        <a:rPr lang="ru-RU" sz="1800" u="none" strike="noStrike" dirty="0">
                          <a:effectLst/>
                        </a:rPr>
                        <a:t>п/п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Наименование </a:t>
                      </a:r>
                      <a:r>
                        <a:rPr lang="ru-RU" sz="1800" u="none" strike="noStrike" dirty="0" smtClean="0">
                          <a:effectLst/>
                        </a:rPr>
                        <a:t>мероприятия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Объем выделенных субсидий</a:t>
                      </a:r>
                      <a:br>
                        <a:rPr lang="ru-RU" sz="1800" u="none" strike="noStrike" dirty="0">
                          <a:effectLst/>
                        </a:rPr>
                      </a:br>
                      <a:r>
                        <a:rPr lang="ru-RU" sz="1800" u="none" strike="noStrike" dirty="0" smtClean="0">
                          <a:effectLst/>
                        </a:rPr>
                        <a:t>рублей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Объем выполненных работ, 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3" marR="9523" marT="9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Гидромелиоративные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мероприятия</a:t>
                      </a: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(строительство, реконструкция мелиоративных систем общего и индивидуального пользования)</a:t>
                      </a:r>
                    </a:p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период с 2014 – 2020 годы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44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335 681 920,42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44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3237,32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2021 год</a:t>
                      </a:r>
                    </a:p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47 152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492,41</a:t>
                      </a:r>
                    </a:p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468,00</a:t>
                      </a:r>
                    </a:p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Агролесомелиоративные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мероприятия</a:t>
                      </a:r>
                    </a:p>
                    <a:p>
                      <a:pPr algn="l" fontAlgn="t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(посадка полезащитных лесных полос)</a:t>
                      </a:r>
                    </a:p>
                    <a:p>
                      <a:pPr algn="l" fontAlgn="t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период с 2014 – 2020 годы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56 226 814,04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749,83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6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2021 год</a:t>
                      </a:r>
                    </a:p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46 165 166</a:t>
                      </a: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,00</a:t>
                      </a:r>
                    </a:p>
                    <a:p>
                      <a:pPr algn="ctr" fontAlgn="t"/>
                      <a:endParaRPr lang="ru-RU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640,00</a:t>
                      </a:r>
                    </a:p>
                    <a:p>
                      <a:pPr algn="ctr" fontAlgn="t"/>
                      <a:endParaRPr lang="ru-RU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8775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Культуртехнические мероприятия</a:t>
                      </a:r>
                    </a:p>
                    <a:p>
                      <a:pPr marL="0" marR="0" indent="0" algn="l" defTabSz="108775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(вовлечение в оборот выбывших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en-US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 угодий)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50 882 493,38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6520,91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71"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8775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2021 год</a:t>
                      </a:r>
                    </a:p>
                    <a:p>
                      <a:pPr marL="0" marR="0" indent="0" algn="l" defTabSz="108775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2 129 241,59</a:t>
                      </a:r>
                    </a:p>
                    <a:p>
                      <a:pPr algn="ctr" fontAlgn="t"/>
                      <a:endParaRPr lang="ru-RU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160,00</a:t>
                      </a:r>
                    </a:p>
                    <a:p>
                      <a:pPr algn="ctr" fontAlgn="t"/>
                      <a:endParaRPr lang="ru-RU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30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92" y="117399"/>
            <a:ext cx="11950216" cy="7919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ЦИФРОВЫЕ ПОМОЩНИКИ В РАСТЕНИЕВОДСТВЕ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https://zernokorm.biz/wp-content/uploads/2020/09/17-1024x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46" y="1102658"/>
            <a:ext cx="4027802" cy="28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3.depositphotos.com/7839720/15210/i/950/depositphotos_152103620-stock-photo-making-photos-by-smartphone-o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88" y="1102658"/>
            <a:ext cx="4014784" cy="26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3.akspic.ru/image/136421-trava-gadzhet-apple-ios-tehnologia-1080x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48" y="2442882"/>
            <a:ext cx="2896040" cy="43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080688" y="3783106"/>
            <a:ext cx="4133088" cy="79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5pPr>
            <a:lvl6pPr marL="544225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6pPr>
            <a:lvl7pPr marL="1088449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7pPr>
            <a:lvl8pPr marL="1632674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8pPr>
            <a:lvl9pPr marL="2176899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Определение сорняков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058912" y="5736874"/>
            <a:ext cx="4133088" cy="79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5pPr>
            <a:lvl6pPr marL="544225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6pPr>
            <a:lvl7pPr marL="1088449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7pPr>
            <a:lvl8pPr marL="1632674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8pPr>
            <a:lvl9pPr marL="2176899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Определение болезней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156846" y="4036090"/>
            <a:ext cx="4133088" cy="79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1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5pPr>
            <a:lvl6pPr marL="544225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6pPr>
            <a:lvl7pPr marL="1088449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7pPr>
            <a:lvl8pPr marL="1632674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8pPr>
            <a:lvl9pPr marL="2176899" algn="ctr" rtl="0" eaLnBrk="1" fontAlgn="base" hangingPunct="1">
              <a:spcBef>
                <a:spcPct val="0"/>
              </a:spcBef>
              <a:spcAft>
                <a:spcPct val="0"/>
              </a:spcAft>
              <a:defRPr sz="5198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Расчет доз удобрений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6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:\ГМЦ\ОАМП\СОТРУДНИКИ\Арапова Г И\4\11.03\Глуб. промер. на 10.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83" y="1138533"/>
            <a:ext cx="5047130" cy="56390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75465"/>
            <a:ext cx="11809312" cy="617231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Агрометеорологическая обстановка на 10 марта 2021 года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044" y="6438982"/>
            <a:ext cx="5458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Плотность снега в пределах 0,21-0,32 г/см3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7150" y="1138533"/>
            <a:ext cx="2170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/>
                <a:ea typeface="Calibri"/>
              </a:rPr>
              <a:t>Высота снега на </a:t>
            </a:r>
            <a:r>
              <a:rPr lang="ru-RU" sz="1600" b="1" dirty="0" smtClean="0">
                <a:latin typeface="Times New Roman"/>
                <a:ea typeface="Calibri"/>
              </a:rPr>
              <a:t>(</a:t>
            </a:r>
            <a:r>
              <a:rPr lang="ru-RU" sz="1600" b="1" dirty="0">
                <a:latin typeface="Times New Roman"/>
                <a:ea typeface="Calibri"/>
              </a:rPr>
              <a:t>см)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81854" y="1146819"/>
            <a:ext cx="5696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/>
                <a:ea typeface="Calibri"/>
              </a:rPr>
              <a:t>Глубина промерзания </a:t>
            </a:r>
            <a:r>
              <a:rPr lang="ru-RU" sz="1600" b="1" dirty="0" smtClean="0">
                <a:ea typeface="Calibri"/>
                <a:cs typeface="Times New Roman"/>
              </a:rPr>
              <a:t>(</a:t>
            </a:r>
            <a:r>
              <a:rPr lang="ru-RU" sz="1600" b="1" dirty="0">
                <a:ea typeface="Calibri"/>
                <a:cs typeface="Times New Roman"/>
              </a:rPr>
              <a:t>см)</a:t>
            </a:r>
            <a:endParaRPr lang="ru-RU" sz="1600" dirty="0"/>
          </a:p>
        </p:txBody>
      </p:sp>
      <p:pic>
        <p:nvPicPr>
          <p:cNvPr id="8" name="Рисунок 7" descr="P:\ГМЦ\ОАМП\СОТРУДНИКИ\Арапова Г И\4\11.03\высота снега на 10 марта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4" y="1450872"/>
            <a:ext cx="4141694" cy="4953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7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6E6CF-A27C-48AB-ADFD-7488A0345D5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9350" y="188640"/>
            <a:ext cx="11713301" cy="418058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Агрометеорологическая обстановка на 10 марта 2020 года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980075"/>
              </p:ext>
            </p:extLst>
          </p:nvPr>
        </p:nvGraphicFramePr>
        <p:xfrm>
          <a:off x="1201272" y="1165411"/>
          <a:ext cx="10838328" cy="5531224"/>
        </p:xfrm>
        <a:graphic>
          <a:graphicData uri="http://schemas.openxmlformats.org/drawingml/2006/table">
            <a:tbl>
              <a:tblPr firstRow="1" firstCol="1" bandRow="1"/>
              <a:tblGrid>
                <a:gridCol w="2954493"/>
                <a:gridCol w="1557642"/>
                <a:gridCol w="2108731"/>
                <a:gridCol w="2108731"/>
                <a:gridCol w="2108731"/>
              </a:tblGrid>
              <a:tr h="96539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Агроклиматические </a:t>
                      </a:r>
                      <a:r>
                        <a:rPr lang="ru-RU" sz="1400" b="1" kern="5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зоны</a:t>
                      </a:r>
                      <a:endParaRPr lang="ru-RU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Запасы воды в снеге </a:t>
                      </a:r>
                      <a:endParaRPr lang="ru-RU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kern="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осадков за зимний период </a:t>
                      </a:r>
                      <a:endParaRPr lang="ru-RU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kern="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958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Запасы воды, мм</a:t>
                      </a:r>
                      <a:endParaRPr lang="ru-RU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от нормы</a:t>
                      </a:r>
                      <a:endParaRPr lang="ru-RU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Запасы воды, мм</a:t>
                      </a:r>
                      <a:endParaRPr lang="ru-RU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от нормы</a:t>
                      </a:r>
                      <a:endParaRPr lang="ru-RU" sz="14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72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Северная лесостепная зона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113-187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77-109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115-209 мм 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68-96 % 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северо-восточная лесостепная </a:t>
                      </a: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78-101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102-120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86-113 мм 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84-100 % 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2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южно-лесостепная </a:t>
                      </a: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75-185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84-151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122-159 мм 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83-98% 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Предуральская степная </a:t>
                      </a: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96-320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63-164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105-162 мм 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57-110% 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3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Зауралье 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68-164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70-135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82-200 мм 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58-112 % </a:t>
                      </a:r>
                      <a:endParaRPr lang="ru-RU" sz="1600" kern="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8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teoinfo.ru/images/1month-frc/2021/temp-03-2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27" y="231044"/>
            <a:ext cx="10763437" cy="653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0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teoinfo.ru/images/1month-frc/2021/prec-03-2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425290"/>
            <a:ext cx="11325362" cy="64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1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0" y="358600"/>
            <a:ext cx="12192000" cy="373318"/>
          </a:xfrm>
          <a:prstGeom prst="rect">
            <a:avLst/>
          </a:prstGeom>
          <a:noFill/>
        </p:spPr>
        <p:txBody>
          <a:bodyPr wrap="square" lIns="95385" tIns="47694" rIns="95385" bIns="47694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54027"/>
            <a:r>
              <a:rPr lang="ru-RU" sz="1800" b="1" dirty="0">
                <a:solidFill>
                  <a:srgbClr val="FF0000"/>
                </a:solidFill>
                <a:effectLst>
                  <a:glow rad="127000">
                    <a:schemeClr val="bg1">
                      <a:alpha val="48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800" b="1" dirty="0">
                <a:solidFill>
                  <a:srgbClr val="1F497D"/>
                </a:solidFill>
                <a:effectLst>
                  <a:glow rad="127000">
                    <a:schemeClr val="bg1">
                      <a:alpha val="48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АПК </a:t>
            </a:r>
            <a:r>
              <a:rPr lang="ru-RU" sz="1800" b="1" dirty="0">
                <a:solidFill>
                  <a:srgbClr val="1F497D"/>
                </a:solidFill>
                <a:latin typeface="Arial" charset="0"/>
              </a:rPr>
              <a:t>В РАМКАХ ГОСУДАРСТВЕННОЙ ПРОДОВОЛЬСТВЕННОЙ </a:t>
            </a:r>
            <a:r>
              <a:rPr lang="ru-RU" sz="1800" b="1" dirty="0" smtClean="0">
                <a:solidFill>
                  <a:srgbClr val="1F497D"/>
                </a:solidFill>
                <a:latin typeface="Arial" charset="0"/>
              </a:rPr>
              <a:t>ДОКТРИНЫ ДО 2024 ГОДА</a:t>
            </a:r>
            <a:endParaRPr lang="ru-RU" sz="18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85350"/>
            <a:ext cx="12192000" cy="4939786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marL="340141" indent="-34014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зерновых и зернобобовых – </a:t>
            </a:r>
            <a:r>
              <a:rPr lang="ru-RU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тонн;</a:t>
            </a:r>
          </a:p>
          <a:p>
            <a:pPr marL="340141" indent="-34014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экспортно-ориентированных культур</a:t>
            </a: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0141" indent="-34014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Создания селекционно-семеноводческого центров по </a:t>
            </a:r>
            <a:r>
              <a:rPr lang="ru-RU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зерновым, </a:t>
            </a:r>
            <a:r>
              <a:rPr lang="ru-RU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зернобобовым </a:t>
            </a:r>
            <a:r>
              <a:rPr lang="ru-RU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кормовым культурам </a:t>
            </a:r>
            <a:r>
              <a:rPr lang="ru-RU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ФНТП;</a:t>
            </a:r>
          </a:p>
          <a:p>
            <a:pPr marL="340141" indent="-34014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отечественных семян не менее 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ru-RU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ежегодное увеличение до 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ru-RU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0141" indent="-34014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i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удобрений, доведение к 2024 году до </a:t>
            </a:r>
            <a:r>
              <a:rPr lang="ru-RU" sz="2800" b="1" i="1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тыс</a:t>
            </a:r>
            <a:r>
              <a:rPr lang="ru-RU" sz="2800" i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тонн </a:t>
            </a:r>
            <a:r>
              <a:rPr lang="ru-RU" sz="2800" i="1" spc="-3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д.в</a:t>
            </a:r>
            <a:r>
              <a:rPr lang="ru-RU" sz="2800" i="1" spc="-3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0141" indent="-34014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мелиорации:</a:t>
            </a:r>
            <a:endParaRPr lang="ru-RU" sz="2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>
              <a:spcBef>
                <a:spcPts val="600"/>
              </a:spcBef>
            </a:pPr>
            <a:r>
              <a:rPr lang="ru-RU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известкование кислых почв ежегодно не менее </a:t>
            </a: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тыс</a:t>
            </a:r>
            <a:r>
              <a:rPr lang="ru-RU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</a:t>
            </a:r>
          </a:p>
          <a:p>
            <a:pPr indent="447675">
              <a:spcBef>
                <a:spcPts val="600"/>
              </a:spcBef>
            </a:pPr>
            <a:r>
              <a:rPr lang="ru-RU" sz="2800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i="1" spc="-6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sz="2800" i="1" spc="-6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оборот неиспользуемой пашни ежегодно </a:t>
            </a:r>
            <a:r>
              <a:rPr lang="ru-RU" sz="2800" b="1" i="1" spc="-6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800" b="1" i="1" spc="-6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тыс</a:t>
            </a:r>
            <a:r>
              <a:rPr lang="ru-RU" sz="2800" i="1" spc="-6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га;</a:t>
            </a:r>
            <a:endParaRPr lang="ru-RU" sz="2800" i="1" spc="-6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2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106930"/>
            <a:ext cx="11809312" cy="725494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Планируемая структура посевных площадей </a:t>
            </a:r>
            <a:br>
              <a:rPr lang="ru-RU" sz="2000" b="1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по 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Республике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Башкортостан на 2021 год  </a:t>
            </a:r>
            <a:endParaRPr lang="ru-RU" sz="2000" b="1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459938"/>
              </p:ext>
            </p:extLst>
          </p:nvPr>
        </p:nvGraphicFramePr>
        <p:xfrm>
          <a:off x="76202" y="908720"/>
          <a:ext cx="12048661" cy="583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7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46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30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69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4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2020 г. </a:t>
                      </a:r>
                    </a:p>
                    <a:p>
                      <a:pPr algn="ctr"/>
                      <a:r>
                        <a:rPr lang="ru-RU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(факт)</a:t>
                      </a:r>
                      <a:endParaRPr lang="ru-RU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2021 г. </a:t>
                      </a:r>
                    </a:p>
                    <a:p>
                      <a:pPr algn="ctr"/>
                      <a:r>
                        <a:rPr lang="ru-RU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(прогноз)</a:t>
                      </a:r>
                      <a:endParaRPr lang="ru-RU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%  </a:t>
                      </a:r>
                    </a:p>
                    <a:p>
                      <a:pPr algn="ctr"/>
                      <a:r>
                        <a:rPr lang="ru-RU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2021/2020</a:t>
                      </a:r>
                      <a:endParaRPr lang="ru-RU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Пашня</a:t>
                      </a:r>
                      <a:r>
                        <a:rPr lang="ru-RU" sz="1800" b="0" baseline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в обработке</a:t>
                      </a:r>
                      <a:endParaRPr lang="ru-RU" sz="1800" b="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3235,2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3275,9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101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Посевная площадь, всего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2862,2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2902,9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101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Зерновые и зернобобовые, всего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1790,5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1790,8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            в </a:t>
                      </a:r>
                      <a:r>
                        <a:rPr lang="ru-RU" sz="1800" b="0" dirty="0" err="1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. озимые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358,9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418,4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117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                       яровые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1431,5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1372,4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96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0" baseline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           кукуруза на зерно</a:t>
                      </a:r>
                      <a:endParaRPr lang="ru-RU" sz="1800" b="0" dirty="0" smtClean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88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              зернобобовые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109,5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Технические, всего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365,1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376,8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103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              в</a:t>
                      </a:r>
                      <a:r>
                        <a:rPr lang="ru-RU" sz="1800" b="0" baseline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b="0" baseline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. сахарная свекла</a:t>
                      </a:r>
                      <a:endParaRPr lang="ru-RU" sz="1800" b="0" dirty="0" smtClean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28,8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34,9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121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ru-RU" sz="1800" b="0" baseline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 подсолнечник</a:t>
                      </a:r>
                      <a:endParaRPr lang="ru-RU" sz="1800" b="0" dirty="0" smtClean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226,3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251,2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111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                                 рапс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32,7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122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Картофель и овощебахчевые, всего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54,9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55,1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Кормовые, всего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651,5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680,2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104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254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Пар,</a:t>
                      </a:r>
                      <a:r>
                        <a:rPr lang="ru-RU" sz="1800" b="0" baseline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373,0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373,0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5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804"/>
            <a:ext cx="12192000" cy="725494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Планируемая структура посевных площадей</a:t>
            </a:r>
            <a:br>
              <a:rPr lang="ru-RU" sz="2000" b="1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 по муниципальным 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районам на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2021 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год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219406"/>
              </p:ext>
            </p:extLst>
          </p:nvPr>
        </p:nvGraphicFramePr>
        <p:xfrm>
          <a:off x="143339" y="717653"/>
          <a:ext cx="12048661" cy="5495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9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92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33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56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21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35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46934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7515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          районов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Зерновые и зернобобовые всего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Озимые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зерновые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Подсолнечник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Кормовые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2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площадь,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</a:t>
                      </a:r>
                      <a:endParaRPr lang="ru-RU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пашни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площадь, </a:t>
                      </a:r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пашни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пашни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площадь, га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пашни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гол.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 га кормовых культур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Аургазинский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51182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Бакалинский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46500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Гафурийский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17838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9877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Дюртюлинский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38060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11837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17933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Илишевский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69069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Ишимбайский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20981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10332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Кармаскалинский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40131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Кушнаренковский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44000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Уфимский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27245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8539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10096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Чекмагушевский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48915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24453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Шаранский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28815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8937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5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зоне, тыс.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432,7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85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республике, тыс.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1790,8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54,7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418,4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251,2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7,7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680,2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20,7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0612" y="6322888"/>
            <a:ext cx="9735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Примечание: </a:t>
            </a:r>
            <a:r>
              <a:rPr lang="ru-RU" sz="1600" b="1" dirty="0" smtClean="0">
                <a:latin typeface="+mn-lt"/>
              </a:rPr>
              <a:t>Доведение площадей озимых культур по Республике Башкортостан до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600 тыс</a:t>
            </a:r>
            <a:r>
              <a:rPr lang="ru-RU" sz="1600" b="1" dirty="0" smtClean="0">
                <a:solidFill>
                  <a:srgbClr val="FF0000"/>
                </a:solidFill>
              </a:rPr>
              <a:t>. га 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15962</TotalTime>
  <Words>1989</Words>
  <Application>Microsoft Office PowerPoint</Application>
  <PresentationFormat>Произвольный</PresentationFormat>
  <Paragraphs>1099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Z_1_Президиум Правительство_509_16x9</vt:lpstr>
      <vt:lpstr>Презентация PowerPoint</vt:lpstr>
      <vt:lpstr>Презентация PowerPoint</vt:lpstr>
      <vt:lpstr>Агрометеорологическая обстановка на 10 марта 2021 года</vt:lpstr>
      <vt:lpstr>Агрометеорологическая обстановка на 10 марта 2020 года</vt:lpstr>
      <vt:lpstr>Презентация PowerPoint</vt:lpstr>
      <vt:lpstr>Презентация PowerPoint</vt:lpstr>
      <vt:lpstr>ЗАДАЧИ АПК В РАМКАХ ГОСУДАРСТВЕННОЙ ПРОДОВОЛЬСТВЕННОЙ ДОКТРИНЫ ДО 2024 ГОДА</vt:lpstr>
      <vt:lpstr>Планируемая структура посевных площадей  по Республике Башкортостан на 2021 год  </vt:lpstr>
      <vt:lpstr>Планируемая структура посевных площадей  по муниципальным районам на 2021 год</vt:lpstr>
      <vt:lpstr>ИСПОЛЬЗОВАНИЕ   ПАШНИ</vt:lpstr>
      <vt:lpstr>ИНФОРМАЦИЯ О ПРЕДОСТАВЛЕНИИ ДАННЫХ ДЛЯ ЗАПОЛНЕНИЯ ЕФИС ЗСН ПО ЯРОВЫМ 2020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ИЗВЕСТКОВАНИЕ ПАХОТНЫХ ПОЧВ *</vt:lpstr>
      <vt:lpstr>РЕАЛИЗАЦИЯ  МЕРОПРИЯТИЙ  В РАМКАХ ПРОГРАММЫ «РАЗВИТИЕ МЕЛИОРАЦИИ»</vt:lpstr>
      <vt:lpstr>ЦИФРОВЫЕ ПОМОЩНИКИ В РАСТЕНИЕВОДСТВЕ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Путятинская Юлия Валериевна</dc:creator>
  <cp:lastModifiedBy>Хабирова Светлана Дамировна</cp:lastModifiedBy>
  <cp:revision>203</cp:revision>
  <cp:lastPrinted>2021-03-11T15:39:31Z</cp:lastPrinted>
  <dcterms:created xsi:type="dcterms:W3CDTF">2020-11-30T06:36:56Z</dcterms:created>
  <dcterms:modified xsi:type="dcterms:W3CDTF">2021-03-17T05:39:02Z</dcterms:modified>
</cp:coreProperties>
</file>