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9" r:id="rId2"/>
    <p:sldId id="272" r:id="rId3"/>
    <p:sldId id="267" r:id="rId4"/>
    <p:sldId id="268" r:id="rId5"/>
    <p:sldId id="270" r:id="rId6"/>
    <p:sldId id="271" r:id="rId7"/>
    <p:sldId id="275" r:id="rId8"/>
    <p:sldId id="257" r:id="rId9"/>
    <p:sldId id="273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64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66"/>
    <a:srgbClr val="FFFF00"/>
    <a:srgbClr val="0000FF"/>
    <a:srgbClr val="CCFFFF"/>
    <a:srgbClr val="CCE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87155-4A1C-4666-B7AB-C2A4D3EE82F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13120-35B6-47D0-9EB4-46EA16659D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00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13120-35B6-47D0-9EB4-46EA16659D3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676456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Муниципальный район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Бураевский район 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Республики Башкортостан</a:t>
            </a:r>
            <a:endParaRPr lang="ru-RU" sz="4000" b="1" i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5" descr="C:\Users\batyrova.g\Documents\Золотая осень-2016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939952" cy="20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604448" cy="764704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</a:rPr>
              <a:t>Детская площадка «Сказка» в с. Бураево</a:t>
            </a:r>
            <a:endParaRPr lang="ru-RU" sz="3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8280920" cy="136815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rgbClr val="0000FF"/>
                </a:solidFill>
              </a:rPr>
              <a:t>  </a:t>
            </a:r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Стоимость объекта составила более 3 млн. рублей,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из них грант — 1,9 млн. рублей, в том числе </a:t>
            </a:r>
            <a: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из федерального </a:t>
            </a:r>
            <a:r>
              <a:rPr lang="ru-RU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бюджета – 1,1 млн. рублей.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" name="Рисунок 6" descr="DSC_08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263761"/>
            <a:ext cx="6876256" cy="44665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50851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mtClean="0"/>
          </a:p>
          <a:p>
            <a:pPr>
              <a:buNone/>
            </a:pPr>
            <a:endParaRPr lang="ru-RU" smtClean="0"/>
          </a:p>
          <a:p>
            <a:pPr>
              <a:buNone/>
            </a:pPr>
            <a:endParaRPr lang="ru-RU" smtClean="0"/>
          </a:p>
          <a:p>
            <a:pPr>
              <a:buNone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0"/>
            <a:ext cx="8532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FF0000"/>
                </a:solidFill>
              </a:rPr>
              <a:t>Детская площадка «Сказка» покрыта бесшовным резиновым покрытием и оснащена 7 игровыми комплексами, это: песочница, качели, карусель, паровозик, игровой комплекс для детей от 3 до 12 лет и игровой комплекс для детей, вынужденных передвигаться на инвалидной коляске.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DSC_0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3696" y="2346037"/>
            <a:ext cx="3960440" cy="4323323"/>
          </a:xfrm>
          <a:prstGeom prst="rect">
            <a:avLst/>
          </a:prstGeom>
        </p:spPr>
      </p:pic>
      <p:pic>
        <p:nvPicPr>
          <p:cNvPr id="8" name="Рисунок 7" descr="DSC_109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308324"/>
            <a:ext cx="4050196" cy="43610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DSC_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556792"/>
            <a:ext cx="4104456" cy="273740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604448" cy="16288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2600" b="1" dirty="0" smtClean="0">
                <a:solidFill>
                  <a:srgbClr val="FF0000"/>
                </a:solidFill>
              </a:rPr>
              <a:t>14 сентября 2018 г.</a:t>
            </a:r>
            <a:r>
              <a:rPr lang="ru-RU" sz="2600" dirty="0" smtClean="0">
                <a:solidFill>
                  <a:srgbClr val="FF0000"/>
                </a:solidFill>
              </a:rPr>
              <a:t> </a:t>
            </a:r>
            <a:r>
              <a:rPr lang="ru-RU" sz="2600" dirty="0" smtClean="0">
                <a:solidFill>
                  <a:schemeClr val="accent5">
                    <a:lumMod val="75000"/>
                  </a:schemeClr>
                </a:solidFill>
              </a:rPr>
              <a:t>в с. Бураево состоялось торжественное открытие детской игровой площадки </a:t>
            </a:r>
            <a:r>
              <a:rPr lang="ru-RU" sz="2600" b="1" dirty="0" smtClean="0">
                <a:solidFill>
                  <a:srgbClr val="FF0000"/>
                </a:solidFill>
              </a:rPr>
              <a:t>«Сказка»</a:t>
            </a:r>
            <a:endParaRPr lang="ru-RU" sz="26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_0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556791"/>
            <a:ext cx="4104456" cy="2808313"/>
          </a:xfrm>
          <a:prstGeom prst="rect">
            <a:avLst/>
          </a:prstGeom>
        </p:spPr>
      </p:pic>
      <p:pic>
        <p:nvPicPr>
          <p:cNvPr id="10" name="Рисунок 9" descr="5DE542D8646E68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077072"/>
            <a:ext cx="4032448" cy="2592288"/>
          </a:xfrm>
          <a:prstGeom prst="rect">
            <a:avLst/>
          </a:prstGeom>
        </p:spPr>
      </p:pic>
      <p:pic>
        <p:nvPicPr>
          <p:cNvPr id="5" name="Рисунок 4" descr="DSC_08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077072"/>
            <a:ext cx="4104456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"/>
            <a:ext cx="8532440" cy="1340768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Открытие детской игровой площадки «Сказка».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DSC_0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320480" cy="3049489"/>
          </a:xfrm>
          <a:prstGeom prst="rect">
            <a:avLst/>
          </a:prstGeom>
        </p:spPr>
      </p:pic>
      <p:pic>
        <p:nvPicPr>
          <p:cNvPr id="6" name="Рисунок 5" descr="DSC_08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2807" y="3645024"/>
            <a:ext cx="4349673" cy="3024336"/>
          </a:xfrm>
          <a:prstGeom prst="rect">
            <a:avLst/>
          </a:prstGeom>
        </p:spPr>
      </p:pic>
      <p:pic>
        <p:nvPicPr>
          <p:cNvPr id="7" name="Рисунок 6" descr="DSC_08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645024"/>
            <a:ext cx="3960440" cy="3024336"/>
          </a:xfrm>
          <a:prstGeom prst="rect">
            <a:avLst/>
          </a:prstGeom>
        </p:spPr>
      </p:pic>
      <p:pic>
        <p:nvPicPr>
          <p:cNvPr id="4" name="Рисунок 3" descr="DSC_08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620688"/>
            <a:ext cx="3960440" cy="30493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0"/>
            <a:ext cx="8604448" cy="458112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</a:t>
            </a:r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Эта площадка будет работать круглогодично.         Летом – это игровая площадка с песочницей, качелями, снарядами для развития общей моторики детей,                а зимой - ледяная горка и снежные фигуры.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Рисунок 6" descr="DSC_108822222222222222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7480037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_1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00808"/>
            <a:ext cx="8064896" cy="489654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0"/>
            <a:ext cx="8136904" cy="2897560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800" b="1" i="1" dirty="0" smtClean="0">
                <a:solidFill>
                  <a:srgbClr val="FF0000"/>
                </a:solidFill>
              </a:rPr>
              <a:t>Создание игровой площадки осуществлялось с целью организации досуга детей дошкольного и младшего школьного возраста, развития и совершенствования физических качеств детей, привитие интереса к здоровому образу жизни и спорту.</a:t>
            </a:r>
            <a:r>
              <a:rPr lang="ru-RU" sz="2800" b="1" i="1" dirty="0" smtClean="0">
                <a:solidFill>
                  <a:srgbClr val="003300"/>
                </a:solidFill>
              </a:rPr>
              <a:t> </a:t>
            </a:r>
            <a:endParaRPr lang="ru-RU" sz="2800" b="1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8640"/>
            <a:ext cx="8424936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	</a:t>
            </a:r>
            <a:r>
              <a:rPr lang="ru-RU" sz="2000" i="1" dirty="0" smtClean="0">
                <a:solidFill>
                  <a:srgbClr val="7030A0"/>
                </a:solidFill>
              </a:rPr>
              <a:t>Современную детскую площадку в центре села уже называют </a:t>
            </a:r>
            <a:r>
              <a:rPr lang="ru-RU" sz="2000" b="1" i="1" dirty="0" smtClean="0">
                <a:solidFill>
                  <a:srgbClr val="7030A0"/>
                </a:solidFill>
              </a:rPr>
              <a:t>самым популярным местом у детей. </a:t>
            </a:r>
            <a:r>
              <a:rPr lang="ru-RU" sz="2000" i="1" dirty="0" smtClean="0">
                <a:solidFill>
                  <a:srgbClr val="7030A0"/>
                </a:solidFill>
              </a:rPr>
              <a:t>Каждый день здесь бывает свыше сотни ребятишек.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7030A0"/>
                </a:solidFill>
              </a:rPr>
              <a:t>      	Сначала упражнения на турниках и брусьях, затем несколько спусков с горок, а напоследок катание на каруселях. Ребятня села Бураево готова повторять эту эстафету по несколько десятков раз. При этом загруженность спортплощадки уже побила все рекорды.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3300"/>
                </a:solidFill>
              </a:rPr>
              <a:t>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DSC_08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80928"/>
            <a:ext cx="5109826" cy="3816424"/>
          </a:xfrm>
          <a:prstGeom prst="rect">
            <a:avLst/>
          </a:prstGeom>
        </p:spPr>
      </p:pic>
      <p:pic>
        <p:nvPicPr>
          <p:cNvPr id="5" name="Рисунок 4" descr="DSC_08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80752" y="2780928"/>
            <a:ext cx="3125652" cy="37890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0"/>
            <a:ext cx="849694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>
                <a:solidFill>
                  <a:srgbClr val="003300"/>
                </a:solidFill>
              </a:rPr>
              <a:t>    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3300"/>
                </a:solidFill>
              </a:rPr>
              <a:t>      </a:t>
            </a:r>
            <a:r>
              <a:rPr lang="ru-RU" sz="2000" i="1" dirty="0" smtClean="0">
                <a:solidFill>
                  <a:srgbClr val="00B050"/>
                </a:solidFill>
              </a:rPr>
              <a:t>Эта площадка стала настоящим подарком не только для местной детворы, но и многочисленной ребятне, ежегодно проводящей свои каникулы в гостях у бабушек и дедушек. Именно им определять </a:t>
            </a:r>
            <a:r>
              <a:rPr lang="ru-RU" sz="2000" b="1" i="1" dirty="0" smtClean="0">
                <a:solidFill>
                  <a:srgbClr val="00B050"/>
                </a:solidFill>
              </a:rPr>
              <a:t>большое будущее нашего села</a:t>
            </a:r>
            <a:r>
              <a:rPr lang="ru-RU" sz="2000" i="1" dirty="0" smtClean="0">
                <a:solidFill>
                  <a:srgbClr val="00B050"/>
                </a:solidFill>
              </a:rPr>
              <a:t>. А оно, мы уверены, будет светлым, радостным, а главное, перспективным.</a:t>
            </a:r>
            <a:endParaRPr lang="ru-RU" sz="2000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DSC_0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0757" y="2012818"/>
            <a:ext cx="7264223" cy="46565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620688"/>
            <a:ext cx="7113984" cy="511256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Дети всех родней и краше,-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Это будущее наше.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Счастье детям мы хотим,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Все, что сможем, им дадим.</a:t>
            </a:r>
          </a:p>
          <a:p>
            <a:pPr>
              <a:buNone/>
            </a:pPr>
            <a:endParaRPr lang="ru-RU" sz="3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   Пусть на солнечной планете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Вечно радуют нас всех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Деток милые улыбки</a:t>
            </a:r>
            <a: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9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900" b="1" i="1" dirty="0" smtClean="0">
                <a:solidFill>
                  <a:schemeClr val="accent6">
                    <a:lumMod val="75000"/>
                  </a:schemeClr>
                </a:solidFill>
              </a:rPr>
              <a:t>И веселый детский смех.</a:t>
            </a:r>
            <a:endParaRPr lang="ru-RU" sz="39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96044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6079" y="0"/>
            <a:ext cx="4517921" cy="206825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00"/>
                </a:solidFill>
              </a:rPr>
              <a:t>Материалы подготовлены для участия в конкурсе «За достижение высоких результатов в сфере устойчивого развития сельских территорий», проводимого в рамках Российской агропромышленной выставки </a:t>
            </a:r>
            <a:br>
              <a:rPr lang="ru-RU" b="1" dirty="0" smtClean="0">
                <a:solidFill>
                  <a:srgbClr val="003300"/>
                </a:solidFill>
              </a:rPr>
            </a:br>
            <a:r>
              <a:rPr lang="ru-RU" b="1" dirty="0" smtClean="0">
                <a:solidFill>
                  <a:srgbClr val="003300"/>
                </a:solidFill>
              </a:rPr>
              <a:t>«Золотая осень </a:t>
            </a:r>
            <a:r>
              <a:rPr lang="ru-RU" b="1" smtClean="0">
                <a:solidFill>
                  <a:srgbClr val="003300"/>
                </a:solidFill>
              </a:rPr>
              <a:t>– 2018»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564904"/>
            <a:ext cx="8532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3300"/>
                </a:solidFill>
              </a:rPr>
              <a:t>НОМИНАЦИЯ </a:t>
            </a:r>
          </a:p>
          <a:p>
            <a:pPr algn="ctr"/>
            <a:r>
              <a:rPr lang="ru-RU" sz="3200" b="1" i="1" dirty="0" smtClean="0">
                <a:solidFill>
                  <a:srgbClr val="003300"/>
                </a:solidFill>
              </a:rPr>
              <a:t>«Лучший проект реализации местных инициатив сельских жителей</a:t>
            </a:r>
            <a:r>
              <a:rPr lang="ru-RU" sz="3200" b="1" dirty="0" smtClean="0">
                <a:solidFill>
                  <a:srgbClr val="003300"/>
                </a:solidFill>
              </a:rPr>
              <a:t>»</a:t>
            </a:r>
            <a:endParaRPr lang="ru-RU" sz="3200" b="1" dirty="0">
              <a:solidFill>
                <a:srgbClr val="00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949280"/>
            <a:ext cx="8748464" cy="744819"/>
          </a:xfrm>
          <a:prstGeom prst="rect">
            <a:avLst/>
          </a:prstGeom>
          <a:noFill/>
        </p:spPr>
        <p:txBody>
          <a:bodyPr wrap="square" lIns="128016" tIns="64008" rIns="128016" bIns="64008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Исполнитель – Администрация муниципального района Бураевский район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Республики Башкортостан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2624"/>
          </a:xfrm>
          <a:prstGeom prst="rect">
            <a:avLst/>
          </a:prstGeom>
        </p:spPr>
      </p:pic>
      <p:pic>
        <p:nvPicPr>
          <p:cNvPr id="4" name="Рисунок 3" descr="UDxEPDSgFs0-768x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492896"/>
            <a:ext cx="6768752" cy="417412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748464" cy="26369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Бураевский район 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 в северо-западной части Башкортостана, в бассейне рек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Агидель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Быстрый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Танып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между городами Бирск и Янаул. Граничит с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Дюртюлинским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Калтасинским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Янаульским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Татышлинским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Балтачевским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Мишкинским</a:t>
            </a:r>
            <a:r>
              <a:rPr lang="ru-RU" sz="2000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районами. Район занимает 1820 км2. Численность населения составляет более 22 561 человек. Преобладают башкиры, татары и удмурты. </a:t>
            </a:r>
            <a:endParaRPr lang="ru-RU" sz="2000" i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59154c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0"/>
            <a:ext cx="864096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 smtClean="0"/>
              <a:t>      </a:t>
            </a:r>
            <a:r>
              <a:rPr lang="ru-RU" sz="1800" dirty="0" smtClean="0">
                <a:solidFill>
                  <a:srgbClr val="FF0000"/>
                </a:solidFill>
              </a:rPr>
              <a:t> 	</a:t>
            </a:r>
            <a:r>
              <a:rPr lang="ru-RU" sz="1800" b="1" i="1" dirty="0" smtClean="0">
                <a:solidFill>
                  <a:srgbClr val="0070C0"/>
                </a:solidFill>
              </a:rPr>
              <a:t>Бураево</a:t>
            </a:r>
            <a:r>
              <a:rPr lang="ru-RU" sz="1800" i="1" dirty="0" smtClean="0">
                <a:solidFill>
                  <a:srgbClr val="0070C0"/>
                </a:solidFill>
              </a:rPr>
              <a:t> </a:t>
            </a:r>
            <a:r>
              <a:rPr lang="ru-RU" sz="1800" b="1" i="1" dirty="0" smtClean="0">
                <a:solidFill>
                  <a:srgbClr val="0070C0"/>
                </a:solidFill>
              </a:rPr>
              <a:t>- административный центр </a:t>
            </a:r>
            <a:r>
              <a:rPr lang="ru-RU" sz="1800" b="1" i="1" dirty="0" err="1" smtClean="0">
                <a:solidFill>
                  <a:srgbClr val="0070C0"/>
                </a:solidFill>
              </a:rPr>
              <a:t>Бураевского</a:t>
            </a:r>
            <a:r>
              <a:rPr lang="ru-RU" sz="1800" b="1" i="1" dirty="0" smtClean="0">
                <a:solidFill>
                  <a:srgbClr val="0070C0"/>
                </a:solidFill>
              </a:rPr>
              <a:t> района и </a:t>
            </a:r>
            <a:r>
              <a:rPr lang="ru-RU" sz="1800" b="1" i="1" dirty="0" err="1" smtClean="0">
                <a:solidFill>
                  <a:srgbClr val="0070C0"/>
                </a:solidFill>
              </a:rPr>
              <a:t>Бураевского</a:t>
            </a:r>
            <a:r>
              <a:rPr lang="ru-RU" sz="1800" b="1" i="1" dirty="0" smtClean="0">
                <a:solidFill>
                  <a:srgbClr val="0070C0"/>
                </a:solidFill>
              </a:rPr>
              <a:t> сельсовета. Самый крупный населённый пункт района.</a:t>
            </a:r>
          </a:p>
          <a:p>
            <a:pPr algn="just">
              <a:buNone/>
            </a:pPr>
            <a:r>
              <a:rPr lang="ru-RU" sz="1800" b="1" i="1" dirty="0" smtClean="0">
                <a:solidFill>
                  <a:srgbClr val="0070C0"/>
                </a:solidFill>
              </a:rPr>
              <a:t>       	Село образовано в 1610 году. Основателями села являются башкиры </a:t>
            </a:r>
            <a:r>
              <a:rPr lang="ru-RU" sz="1800" b="1" i="1" dirty="0" err="1" smtClean="0">
                <a:solidFill>
                  <a:srgbClr val="0070C0"/>
                </a:solidFill>
              </a:rPr>
              <a:t>Ельдякской</a:t>
            </a:r>
            <a:r>
              <a:rPr lang="ru-RU" sz="1800" b="1" i="1" dirty="0" smtClean="0">
                <a:solidFill>
                  <a:srgbClr val="0070C0"/>
                </a:solidFill>
              </a:rPr>
              <a:t> волости </a:t>
            </a:r>
            <a:r>
              <a:rPr lang="ru-RU" sz="1800" b="1" i="1" dirty="0" err="1" smtClean="0">
                <a:solidFill>
                  <a:srgbClr val="0070C0"/>
                </a:solidFill>
              </a:rPr>
              <a:t>Осинской</a:t>
            </a:r>
            <a:r>
              <a:rPr lang="ru-RU" sz="1800" b="1" i="1" dirty="0" smtClean="0">
                <a:solidFill>
                  <a:srgbClr val="0070C0"/>
                </a:solidFill>
              </a:rPr>
              <a:t> дороги на вотчинных землях. Численность населения самого села более 10 тысяч человек. </a:t>
            </a:r>
          </a:p>
          <a:p>
            <a:pPr algn="just">
              <a:buNone/>
            </a:pPr>
            <a:r>
              <a:rPr lang="ru-RU" sz="1800" b="1" i="1" dirty="0" smtClean="0">
                <a:solidFill>
                  <a:srgbClr val="0070C0"/>
                </a:solidFill>
              </a:rPr>
              <a:t>       	Село живет своей интересной и полноценной жизнью.</a:t>
            </a:r>
          </a:p>
          <a:p>
            <a:pPr algn="just">
              <a:buNone/>
            </a:pPr>
            <a:r>
              <a:rPr lang="ru-RU" sz="1800" b="1" i="1" dirty="0" smtClean="0">
                <a:solidFill>
                  <a:srgbClr val="0070C0"/>
                </a:solidFill>
              </a:rPr>
              <a:t> 		В с. Бураево имеются 3 общеобразовательные школы, 4 детских садика, дом детского творчества, физкультурно-оздоровительный центр, современный бассейн «Океан».</a:t>
            </a:r>
          </a:p>
          <a:p>
            <a:pPr algn="just">
              <a:buNone/>
            </a:pPr>
            <a:r>
              <a:rPr lang="ru-RU" sz="1800" b="1" i="1" dirty="0" smtClean="0">
                <a:solidFill>
                  <a:srgbClr val="0070C0"/>
                </a:solidFill>
              </a:rPr>
              <a:t>       	В селе расположен молочный завод компании ООО «Молочное дело — Бураево», которая выпускает продукцию под маркой «</a:t>
            </a:r>
            <a:r>
              <a:rPr lang="ru-RU" sz="1800" b="1" i="1" dirty="0" err="1" smtClean="0">
                <a:solidFill>
                  <a:srgbClr val="0070C0"/>
                </a:solidFill>
              </a:rPr>
              <a:t>Благода</a:t>
            </a:r>
            <a:r>
              <a:rPr lang="ru-RU" sz="1800" b="1" i="1" dirty="0" smtClean="0">
                <a:solidFill>
                  <a:srgbClr val="0070C0"/>
                </a:solidFill>
              </a:rPr>
              <a:t>» и доставляет в магазины Башкирии и за её пределами. Есть кирпичный завод. Также имеет место обилие магазинов. </a:t>
            </a:r>
            <a:endParaRPr lang="ru-RU" sz="18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6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925416"/>
            <a:ext cx="5815060" cy="27996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0"/>
            <a:ext cx="8352928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В Республике Башкортостан стартовала </a:t>
            </a:r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 поддержки местных инициатив (ППМИ)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в 2016 году при поддержке Всемирного банка и правительства Республики Башкортостан.</a:t>
            </a:r>
          </a:p>
          <a:p>
            <a:pPr algn="just">
              <a:buNone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     Программа поддержки местных инициатив (далее – ППМИ) — хороший механизм, который помогает делать жизнь людей в районах комфортнее. При этом важно, что жители принимают самое активное участие, вкладывают в проект свои средства, свои усилия, свои идеи.</a:t>
            </a:r>
            <a:r>
              <a:rPr lang="ru-RU" sz="2000" b="1" i="1" dirty="0" smtClean="0"/>
              <a:t> </a:t>
            </a:r>
            <a:br>
              <a:rPr lang="ru-RU" sz="2000" b="1" i="1" dirty="0" smtClean="0"/>
            </a:br>
            <a:endParaRPr lang="ru-RU" sz="2000" b="1" i="1" dirty="0"/>
          </a:p>
        </p:txBody>
      </p:sp>
      <p:pic>
        <p:nvPicPr>
          <p:cNvPr id="7" name="Рисунок 6" descr="IMG_4301_ejw_1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924944"/>
            <a:ext cx="6046156" cy="3816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8748464" cy="198884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Consolas" panose="020B0609020204030204" pitchFamily="49" charset="0"/>
                <a:ea typeface="Batang" panose="02030600000101010101" pitchFamily="18" charset="-127"/>
                <a:cs typeface="Consolas" panose="020B0609020204030204" pitchFamily="49" charset="0"/>
              </a:rPr>
              <a:t>Благодаря местным инициативам в 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  <a:latin typeface="Consolas" panose="020B0609020204030204" pitchFamily="49" charset="0"/>
                <a:ea typeface="Batang" panose="02030600000101010101" pitchFamily="18" charset="-127"/>
                <a:cs typeface="Consolas" panose="020B0609020204030204" pitchFamily="49" charset="0"/>
              </a:rPr>
              <a:t>Бураевском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Consolas" panose="020B0609020204030204" pitchFamily="49" charset="0"/>
                <a:ea typeface="Batang" panose="02030600000101010101" pitchFamily="18" charset="-127"/>
                <a:cs typeface="Consolas" panose="020B0609020204030204" pitchFamily="49" charset="0"/>
              </a:rPr>
              <a:t> районе за 2016-2018 годы отремонтировали дороги, школы, установили водонапорную башню, огородили кладбище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5" name="Рисунок 14" descr="IMG_4296_ejw_1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772816"/>
            <a:ext cx="4176464" cy="2670549"/>
          </a:xfrm>
          <a:prstGeom prst="rect">
            <a:avLst/>
          </a:prstGeom>
        </p:spPr>
      </p:pic>
      <p:pic>
        <p:nvPicPr>
          <p:cNvPr id="18" name="Рисунок 17" descr="IMG_4309_ejw_12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293096"/>
            <a:ext cx="4104456" cy="2376264"/>
          </a:xfrm>
          <a:prstGeom prst="rect">
            <a:avLst/>
          </a:prstGeom>
        </p:spPr>
      </p:pic>
      <p:pic>
        <p:nvPicPr>
          <p:cNvPr id="8" name="Рисунок 7" descr="DSC_0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772816"/>
            <a:ext cx="4176464" cy="2520280"/>
          </a:xfrm>
          <a:prstGeom prst="rect">
            <a:avLst/>
          </a:prstGeom>
        </p:spPr>
      </p:pic>
      <p:pic>
        <p:nvPicPr>
          <p:cNvPr id="11" name="Рисунок 10" descr="cpqiz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4281837"/>
            <a:ext cx="4176464" cy="23875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694" y="56802"/>
            <a:ext cx="9223694" cy="6900590"/>
          </a:xfrm>
          <a:prstGeom prst="rect">
            <a:avLst/>
          </a:prstGeom>
        </p:spPr>
      </p:pic>
      <p:pic>
        <p:nvPicPr>
          <p:cNvPr id="5" name="Рисунок 4" descr="DSC_1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755051"/>
            <a:ext cx="6084413" cy="3986317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14400" y="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</a:p>
          <a:p>
            <a:pPr>
              <a:buNone/>
            </a:pPr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88640"/>
            <a:ext cx="84249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Счастье начинается с малого. С простых добрых дел.</a:t>
            </a:r>
            <a:endParaRPr lang="ru-RU" sz="2400" b="1" i="1" dirty="0" smtClean="0"/>
          </a:p>
          <a:p>
            <a:pPr algn="just"/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Желание, чтобы жители района жили комфортнее, побуждает руководство района и сельского поселения вопросы благоустройства решать в первую очередь, используя все доступные средства и возможности.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DSC_1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836712"/>
            <a:ext cx="4536504" cy="3240360"/>
          </a:xfrm>
          <a:prstGeom prst="rect">
            <a:avLst/>
          </a:prstGeom>
        </p:spPr>
      </p:pic>
      <p:pic>
        <p:nvPicPr>
          <p:cNvPr id="7" name="Рисунок 6" descr="DSC_10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836712"/>
            <a:ext cx="3960440" cy="32455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003300"/>
                </a:solidFill>
              </a:rPr>
              <a:t> 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Детская площадка «Сказка» в с. Бураево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8748464" cy="53732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sz="2400" dirty="0" smtClean="0"/>
              <a:t>   </a:t>
            </a:r>
          </a:p>
          <a:p>
            <a:pPr>
              <a:lnSpc>
                <a:spcPct val="110000"/>
              </a:lnSpc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  <a:p>
            <a:pPr>
              <a:buNone/>
            </a:pPr>
            <a:r>
              <a:rPr lang="ru-RU" sz="2400" dirty="0" smtClean="0"/>
              <a:t>  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</a:t>
            </a:r>
          </a:p>
          <a:p>
            <a:pPr algn="just">
              <a:buNone/>
            </a:pPr>
            <a:r>
              <a:rPr lang="ru-RU" sz="2800" dirty="0" smtClean="0"/>
              <a:t>    </a:t>
            </a:r>
            <a:r>
              <a:rPr lang="ru-RU" sz="2200" b="1" i="1" dirty="0" smtClean="0"/>
              <a:t>Объект создавался совместно с Министерством сельского хозяйства РБ в рамках реализации подпрограммы "Устойчивое развитие сельских территорий Республики Башкортостан" государственной программы "Развитие сельского хозяйства и регулирование рынков сельскохозяйственной продукции, сырья и продовольствия в Республике Башкортостан».</a:t>
            </a:r>
          </a:p>
          <a:p>
            <a:pPr>
              <a:buNone/>
            </a:pP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559154c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бураев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401616"/>
            <a:ext cx="4752528" cy="32677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18767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«Устройство детской площадки </a:t>
            </a:r>
            <a:b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в с. Бураево Бураевский район </a:t>
            </a:r>
            <a:b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</a:rPr>
              <a:t>Республики Башкортостан»</a:t>
            </a:r>
            <a:endParaRPr lang="ru-RU" sz="3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 descr="DSC_10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916832"/>
            <a:ext cx="4320480" cy="3090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475</Words>
  <Application>Microsoft Office PowerPoint</Application>
  <PresentationFormat>Экран (4:3)</PresentationFormat>
  <Paragraphs>49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Детская площадка «Сказка» в с. Бураево</vt:lpstr>
      <vt:lpstr>«Устройство детской площадки  в с. Бураево Бураевский район  Республики Башкортостан»</vt:lpstr>
      <vt:lpstr>Детская площадка «Сказка» в с. Бураево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«Устройство детской площадки  в с. Бураево Бураевский район  Республики Башкортостан»</dc:title>
  <dc:creator>Dilara</dc:creator>
  <cp:lastModifiedBy>Абдрахманова Оксана Фарвазовна</cp:lastModifiedBy>
  <cp:revision>110</cp:revision>
  <dcterms:created xsi:type="dcterms:W3CDTF">2018-09-21T10:34:01Z</dcterms:created>
  <dcterms:modified xsi:type="dcterms:W3CDTF">2018-12-28T09:34:18Z</dcterms:modified>
</cp:coreProperties>
</file>