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F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6434" autoAdjust="0"/>
  </p:normalViewPr>
  <p:slideViewPr>
    <p:cSldViewPr>
      <p:cViewPr>
        <p:scale>
          <a:sx n="100" d="100"/>
          <a:sy n="100" d="100"/>
        </p:scale>
        <p:origin x="-20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E89B2-C2EF-4E5D-8663-507408B75953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F048D-C7F1-436A-99AA-19D274CCD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24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28876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2"/>
          <p:cNvSpPr txBox="1">
            <a:spLocks/>
          </p:cNvSpPr>
          <p:nvPr/>
        </p:nvSpPr>
        <p:spPr>
          <a:xfrm>
            <a:off x="1475656" y="548680"/>
            <a:ext cx="7274720" cy="10326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требования к приоритетным направлениям </a:t>
            </a:r>
            <a:r>
              <a:rPr lang="ru-RU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реализации проектов</a:t>
            </a:r>
            <a:endParaRPr lang="ru-RU" sz="2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163830" y="1844824"/>
            <a:ext cx="2814017" cy="93610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Сохранение и восстановление природных ландшафтов, историко-культурных памятников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251727" y="1844826"/>
            <a:ext cx="2537862" cy="92913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Поддержка национальных культурных традиций, народных промыслов и ремесел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343524" y="2837399"/>
            <a:ext cx="254627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обустройство парков, набережных, пляжей и других общественных зон отдыха 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не менее 500 </a:t>
            </a:r>
            <a:r>
              <a:rPr lang="ru-RU" altLang="ru-RU" sz="11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altLang="ru-RU" sz="11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None/>
            </a:pPr>
            <a:endParaRPr lang="ru-RU" alt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обустройство детских игровых площадок 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не менее 100 </a:t>
            </a:r>
            <a:r>
              <a:rPr lang="ru-RU" altLang="ru-RU" sz="11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предназначены для детей от 3 до 11 лет, предусматривающих не менее 5 элементов)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alt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обустройство спортивных </a:t>
            </a: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 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не менее 200 </a:t>
            </a:r>
            <a:r>
              <a:rPr lang="ru-RU" altLang="ru-RU" sz="11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занятых уличными тренажерами и спортивными сооружениями и предусматривающих возможность заниматься </a:t>
            </a:r>
            <a:r>
              <a:rPr lang="ru-RU" altLang="ru-RU" sz="11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несолькими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спорта)</a:t>
            </a:r>
            <a:endParaRPr lang="ru-RU" altLang="ru-RU" sz="11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alt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None/>
            </a:pPr>
            <a:endParaRPr lang="ru-RU" alt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3071542" y="2845685"/>
            <a:ext cx="288431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по сохранению и восстановлению природных ландшафтов 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(например: проекты по очистке водоемов, береговых зон, лесных насаждений)</a:t>
            </a:r>
            <a:endParaRPr lang="ru-RU" altLang="ru-RU" sz="11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None/>
            </a:pPr>
            <a:endParaRPr lang="ru-RU" alt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восстановление объектов культурного наследия </a:t>
            </a:r>
            <a:r>
              <a:rPr lang="ru-RU" altLang="ru-RU" sz="11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25.06.2002 № 73-ФЗ «Об объектах культурного наследия (памятниках истории и культуры) народов Российской Федерации». Обязательное условие – возраст памятника не менее 40 лет и наличие разрешения на сохранение или восстановление объекта от Минкультуры России, регионального или местного органа власти)</a:t>
            </a:r>
            <a:endParaRPr lang="ru-RU" altLang="ru-RU" sz="11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None/>
            </a:pPr>
            <a:endParaRPr lang="ru-RU" altLang="ru-RU" sz="14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6078502" y="2855662"/>
            <a:ext cx="288431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в области краеведения, создание музеев, связанных с основным профилем работы сельских жителей данного села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altLang="ru-RU" sz="11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смотров-фестивалей межэтнической культуры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altLang="ru-RU" sz="11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alt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информационных и авторских проектов по подготовке циклов передач, фильмов и публикаций, обеспечивающих популяризацию национальных культурных традиций</a:t>
            </a:r>
            <a:endParaRPr lang="ru-RU" alt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1844824"/>
            <a:ext cx="2592288" cy="93610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1844824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Создание и обустройство зон отдыха, спортивных и детских игровых площадок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226</Words>
  <Application>Microsoft Office PowerPoint</Application>
  <PresentationFormat>Экран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Рузалим</dc:creator>
  <cp:lastModifiedBy>Аманбаева Гузель Мухаметовна</cp:lastModifiedBy>
  <cp:revision>152</cp:revision>
  <cp:lastPrinted>2021-02-25T09:58:55Z</cp:lastPrinted>
  <dcterms:created xsi:type="dcterms:W3CDTF">2017-02-27T06:22:24Z</dcterms:created>
  <dcterms:modified xsi:type="dcterms:W3CDTF">2021-02-25T09:59:37Z</dcterms:modified>
</cp:coreProperties>
</file>